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73" r:id="rId3"/>
    <p:sldId id="374" r:id="rId4"/>
    <p:sldId id="375" r:id="rId5"/>
    <p:sldId id="376" r:id="rId6"/>
    <p:sldId id="377" r:id="rId7"/>
    <p:sldId id="378" r:id="rId8"/>
    <p:sldId id="257"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371" r:id="rId23"/>
    <p:sldId id="370" r:id="rId24"/>
    <p:sldId id="372"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81" r:id="rId86"/>
    <p:sldId id="379" r:id="rId87"/>
    <p:sldId id="354" r:id="rId88"/>
    <p:sldId id="335" r:id="rId89"/>
  </p:sldIdLst>
  <p:sldSz cx="9144000" cy="5149850"/>
  <p:notesSz cx="9144000" cy="5149850"/>
  <p:defaultTextStyle>
    <a:defPPr>
      <a:defRPr kern="0"/>
    </a:defPPr>
  </p:defaultTextStyle>
  <p:extLst>
    <p:ext uri="{521415D9-36F7-43E2-AB2F-B90AF26B5E84}">
      <p14:sectionLst xmlns:p14="http://schemas.microsoft.com/office/powerpoint/2010/main">
        <p14:section name="Varsayılan Bölüm" id="{438999CA-A49C-4672-8B7D-D4F377BB7AA1}">
          <p14:sldIdLst>
            <p14:sldId id="256"/>
            <p14:sldId id="373"/>
            <p14:sldId id="374"/>
            <p14:sldId id="375"/>
            <p14:sldId id="376"/>
            <p14:sldId id="377"/>
            <p14:sldId id="378"/>
            <p14:sldId id="257"/>
            <p14:sldId id="259"/>
            <p14:sldId id="260"/>
            <p14:sldId id="261"/>
            <p14:sldId id="262"/>
            <p14:sldId id="263"/>
            <p14:sldId id="264"/>
            <p14:sldId id="265"/>
            <p14:sldId id="266"/>
            <p14:sldId id="267"/>
            <p14:sldId id="268"/>
            <p14:sldId id="269"/>
            <p14:sldId id="270"/>
            <p14:sldId id="271"/>
            <p14:sldId id="371"/>
            <p14:sldId id="370"/>
            <p14:sldId id="372"/>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81"/>
            <p14:sldId id="379"/>
            <p14:sldId id="354"/>
            <p14:sldId id="335"/>
          </p14:sldIdLst>
        </p14:section>
        <p14:section name="Başlıksız Bölüm" id="{8AAEDD0B-595A-4E47-9DB2-D0A586EDB260}">
          <p14:sldIdLst/>
        </p14:section>
      </p14:sectionLst>
    </p:ex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100" d="100"/>
          <a:sy n="100" d="100"/>
        </p:scale>
        <p:origin x="-51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787892" y="4787897"/>
            <a:ext cx="235872" cy="236220"/>
          </a:xfrm>
          <a:prstGeom prst="rect">
            <a:avLst/>
          </a:prstGeom>
        </p:spPr>
      </p:pic>
      <p:pic>
        <p:nvPicPr>
          <p:cNvPr id="17" name="bg object 17"/>
          <p:cNvPicPr/>
          <p:nvPr/>
        </p:nvPicPr>
        <p:blipFill>
          <a:blip r:embed="rId3" cstate="print"/>
          <a:stretch>
            <a:fillRect/>
          </a:stretch>
        </p:blipFill>
        <p:spPr>
          <a:xfrm>
            <a:off x="8663940" y="4762500"/>
            <a:ext cx="426720" cy="365758"/>
          </a:xfrm>
          <a:prstGeom prst="rect">
            <a:avLst/>
          </a:prstGeom>
        </p:spPr>
      </p:pic>
      <p:sp>
        <p:nvSpPr>
          <p:cNvPr id="2" name="Holder 2"/>
          <p:cNvSpPr>
            <a:spLocks noGrp="1"/>
          </p:cNvSpPr>
          <p:nvPr>
            <p:ph type="ctrTitle"/>
          </p:nvPr>
        </p:nvSpPr>
        <p:spPr>
          <a:xfrm>
            <a:off x="528929" y="511886"/>
            <a:ext cx="1278255" cy="452119"/>
          </a:xfrm>
          <a:prstGeom prst="rect">
            <a:avLst/>
          </a:prstGeom>
        </p:spPr>
        <p:txBody>
          <a:bodyPr wrap="square" lIns="0" tIns="0" rIns="0" bIns="0">
            <a:spAutoFit/>
          </a:bodyPr>
          <a:lstStyle>
            <a:lvl1pPr>
              <a:defRPr sz="2500" b="0" i="0">
                <a:solidFill>
                  <a:srgbClr val="313D47"/>
                </a:solidFill>
                <a:latin typeface="Verdana"/>
                <a:cs typeface="Verdana"/>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sz="1600" b="0" i="0">
                <a:solidFill>
                  <a:srgbClr val="7C858B"/>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313D47"/>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600" b="0" i="0">
                <a:solidFill>
                  <a:srgbClr val="7C858B"/>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313D47"/>
                </a:solidFill>
                <a:latin typeface="Verdana"/>
                <a:cs typeface="Verdana"/>
              </a:defRPr>
            </a:lvl1pPr>
          </a:lstStyle>
          <a:p>
            <a:endParaRPr/>
          </a:p>
        </p:txBody>
      </p:sp>
      <p:sp>
        <p:nvSpPr>
          <p:cNvPr id="3" name="Holder 3"/>
          <p:cNvSpPr>
            <a:spLocks noGrp="1"/>
          </p:cNvSpPr>
          <p:nvPr>
            <p:ph sz="half" idx="2"/>
          </p:nvPr>
        </p:nvSpPr>
        <p:spPr>
          <a:xfrm>
            <a:off x="669137" y="1219022"/>
            <a:ext cx="3526154" cy="3006725"/>
          </a:xfrm>
          <a:prstGeom prst="rect">
            <a:avLst/>
          </a:prstGeom>
        </p:spPr>
        <p:txBody>
          <a:bodyPr wrap="square" lIns="0" tIns="0" rIns="0" bIns="0">
            <a:spAutoFit/>
          </a:bodyPr>
          <a:lstStyle>
            <a:lvl1pPr>
              <a:defRPr sz="1700" b="0" i="0">
                <a:solidFill>
                  <a:srgbClr val="7C858B"/>
                </a:solidFill>
                <a:latin typeface="Verdana"/>
                <a:cs typeface="Verdana"/>
              </a:defRPr>
            </a:lvl1pPr>
          </a:lstStyle>
          <a:p>
            <a:endParaRPr/>
          </a:p>
        </p:txBody>
      </p:sp>
      <p:sp>
        <p:nvSpPr>
          <p:cNvPr id="4" name="Holder 4"/>
          <p:cNvSpPr>
            <a:spLocks noGrp="1"/>
          </p:cNvSpPr>
          <p:nvPr>
            <p:ph sz="half" idx="3"/>
          </p:nvPr>
        </p:nvSpPr>
        <p:spPr>
          <a:xfrm>
            <a:off x="5814821" y="2185162"/>
            <a:ext cx="2761615" cy="3011170"/>
          </a:xfrm>
          <a:prstGeom prst="rect">
            <a:avLst/>
          </a:prstGeom>
        </p:spPr>
        <p:txBody>
          <a:bodyPr wrap="square" lIns="0" tIns="0" rIns="0" bIns="0">
            <a:spAutoFit/>
          </a:bodyPr>
          <a:lstStyle>
            <a:lvl1pPr>
              <a:defRPr sz="14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313D47"/>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28929" y="521335"/>
            <a:ext cx="8086140" cy="406400"/>
          </a:xfrm>
          <a:prstGeom prst="rect">
            <a:avLst/>
          </a:prstGeom>
        </p:spPr>
        <p:txBody>
          <a:bodyPr wrap="square" lIns="0" tIns="0" rIns="0" bIns="0">
            <a:spAutoFit/>
          </a:bodyPr>
          <a:lstStyle>
            <a:lvl1pPr>
              <a:defRPr sz="2500" b="0" i="0">
                <a:solidFill>
                  <a:srgbClr val="313D47"/>
                </a:solidFill>
                <a:latin typeface="Verdana"/>
                <a:cs typeface="Verdana"/>
              </a:defRPr>
            </a:lvl1pPr>
          </a:lstStyle>
          <a:p>
            <a:endParaRPr/>
          </a:p>
        </p:txBody>
      </p:sp>
      <p:sp>
        <p:nvSpPr>
          <p:cNvPr id="3" name="Holder 3"/>
          <p:cNvSpPr>
            <a:spLocks noGrp="1"/>
          </p:cNvSpPr>
          <p:nvPr>
            <p:ph type="body" idx="1"/>
          </p:nvPr>
        </p:nvSpPr>
        <p:spPr>
          <a:xfrm>
            <a:off x="4621148" y="971808"/>
            <a:ext cx="3874134" cy="2269490"/>
          </a:xfrm>
          <a:prstGeom prst="rect">
            <a:avLst/>
          </a:prstGeom>
        </p:spPr>
        <p:txBody>
          <a:bodyPr wrap="square" lIns="0" tIns="0" rIns="0" bIns="0">
            <a:spAutoFit/>
          </a:bodyPr>
          <a:lstStyle>
            <a:lvl1pPr>
              <a:defRPr sz="1600" b="0" i="0">
                <a:solidFill>
                  <a:srgbClr val="7C858B"/>
                </a:solidFill>
                <a:latin typeface="Verdana"/>
                <a:cs typeface="Verdana"/>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a:xfrm>
            <a:off x="6583680" y="4789360"/>
            <a:ext cx="2103120" cy="2574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9.jpg"/></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41.jp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51.jpg"/><Relationship Id="rId4" Type="http://schemas.openxmlformats.org/officeDocument/2006/relationships/image" Target="../media/image50.jp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5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jp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58.jpg"/><Relationship Id="rId4" Type="http://schemas.openxmlformats.org/officeDocument/2006/relationships/image" Target="../media/image57.jp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59.jpg"/><Relationship Id="rId4" Type="http://schemas.openxmlformats.org/officeDocument/2006/relationships/image" Target="../media/image57.jp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60.jpg"/><Relationship Id="rId4" Type="http://schemas.openxmlformats.org/officeDocument/2006/relationships/image" Target="../media/image57.jp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62.jpg"/><Relationship Id="rId4" Type="http://schemas.openxmlformats.org/officeDocument/2006/relationships/image" Target="../media/image61.jpg"/></Relationships>
</file>

<file path=ppt/slides/_rels/slide7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65.jpg"/><Relationship Id="rId4" Type="http://schemas.openxmlformats.org/officeDocument/2006/relationships/image" Target="../media/image64.jp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69.png"/></Relationships>
</file>

<file path=ppt/slides/_rels/slide8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71.png"/></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73.png"/></Relationships>
</file>

<file path=ppt/slides/_rels/slide8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1752600" y="2167417"/>
            <a:ext cx="5715000" cy="95410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tr-TR" sz="2800" dirty="0"/>
              <a:t>SÜRDÜRÜLEBİLİRLİK </a:t>
            </a:r>
            <a:r>
              <a:rPr lang="tr-TR" sz="2800" dirty="0" smtClean="0"/>
              <a:t>RAPORLAMASI</a:t>
            </a:r>
          </a:p>
          <a:p>
            <a:r>
              <a:rPr lang="tr-TR" sz="2800" dirty="0" smtClean="0"/>
              <a:t>2025 OCAK-ARALIK </a:t>
            </a:r>
            <a:endParaRPr lang="tr-TR" sz="2800" dirty="0"/>
          </a:p>
        </p:txBody>
      </p:sp>
      <p:pic>
        <p:nvPicPr>
          <p:cNvPr id="7170" name="Resim 1" descr="Açıklama: C:\Users\HP\Downloads\WhatsApp Image 2025-05-12 at 11.58.4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746124"/>
            <a:ext cx="3429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POLİTİKALAR</a:t>
            </a:r>
          </a:p>
        </p:txBody>
      </p:sp>
      <p:sp>
        <p:nvSpPr>
          <p:cNvPr id="3" name="object 3"/>
          <p:cNvSpPr txBox="1"/>
          <p:nvPr/>
        </p:nvSpPr>
        <p:spPr>
          <a:xfrm>
            <a:off x="669137" y="1017523"/>
            <a:ext cx="4234180" cy="4001737"/>
          </a:xfrm>
          <a:prstGeom prst="rect">
            <a:avLst/>
          </a:prstGeom>
        </p:spPr>
        <p:txBody>
          <a:bodyPr vert="horz" wrap="square" lIns="0" tIns="53975" rIns="0" bIns="0" rtlCol="0">
            <a:spAutoFit/>
          </a:bodyPr>
          <a:lstStyle/>
          <a:p>
            <a:pPr marL="329565" indent="-316865">
              <a:lnSpc>
                <a:spcPct val="100000"/>
              </a:lnSpc>
              <a:spcBef>
                <a:spcPts val="425"/>
              </a:spcBef>
              <a:buSzPct val="77777"/>
              <a:buFont typeface="Wingdings"/>
              <a:buChar char=""/>
              <a:tabLst>
                <a:tab pos="329565" algn="l"/>
              </a:tabLst>
            </a:pPr>
            <a:r>
              <a:rPr sz="1600" spc="-10" dirty="0">
                <a:solidFill>
                  <a:srgbClr val="7C858B"/>
                </a:solidFill>
                <a:latin typeface="Verdana"/>
                <a:cs typeface="Verdana"/>
              </a:rPr>
              <a:t>Kalite</a:t>
            </a:r>
            <a:r>
              <a:rPr sz="1600" spc="-130" dirty="0">
                <a:solidFill>
                  <a:srgbClr val="7C858B"/>
                </a:solidFill>
                <a:latin typeface="Verdana"/>
                <a:cs typeface="Verdana"/>
              </a:rPr>
              <a:t> </a:t>
            </a:r>
            <a:r>
              <a:rPr sz="1600" spc="-10" dirty="0">
                <a:solidFill>
                  <a:srgbClr val="7C858B"/>
                </a:solidFill>
                <a:latin typeface="Verdana"/>
                <a:cs typeface="Verdana"/>
              </a:rPr>
              <a:t>Politikamız</a:t>
            </a:r>
            <a:endParaRPr sz="1600" dirty="0">
              <a:latin typeface="Verdana"/>
              <a:cs typeface="Verdana"/>
            </a:endParaRPr>
          </a:p>
          <a:p>
            <a:pPr marL="329565" indent="-316865">
              <a:lnSpc>
                <a:spcPct val="100000"/>
              </a:lnSpc>
              <a:spcBef>
                <a:spcPts val="320"/>
              </a:spcBef>
              <a:buSzPct val="77777"/>
              <a:buFont typeface="Wingdings"/>
              <a:buChar char=""/>
              <a:tabLst>
                <a:tab pos="329565" algn="l"/>
              </a:tabLst>
            </a:pPr>
            <a:r>
              <a:rPr sz="1600" dirty="0">
                <a:solidFill>
                  <a:srgbClr val="7C858B"/>
                </a:solidFill>
                <a:latin typeface="Verdana"/>
                <a:cs typeface="Verdana"/>
              </a:rPr>
              <a:t>Misafir</a:t>
            </a:r>
            <a:r>
              <a:rPr sz="1600" spc="90" dirty="0">
                <a:solidFill>
                  <a:srgbClr val="7C858B"/>
                </a:solidFill>
                <a:latin typeface="Verdana"/>
                <a:cs typeface="Verdana"/>
              </a:rPr>
              <a:t> </a:t>
            </a:r>
            <a:r>
              <a:rPr sz="1600" dirty="0">
                <a:solidFill>
                  <a:srgbClr val="7C858B"/>
                </a:solidFill>
                <a:latin typeface="Verdana"/>
                <a:cs typeface="Verdana"/>
              </a:rPr>
              <a:t>Memnuniyeti</a:t>
            </a:r>
            <a:r>
              <a:rPr sz="1600" spc="65" dirty="0">
                <a:solidFill>
                  <a:srgbClr val="7C858B"/>
                </a:solidFill>
                <a:latin typeface="Verdana"/>
                <a:cs typeface="Verdana"/>
              </a:rPr>
              <a:t> </a:t>
            </a:r>
            <a:r>
              <a:rPr sz="1600" spc="-10" dirty="0">
                <a:solidFill>
                  <a:srgbClr val="7C858B"/>
                </a:solidFill>
                <a:latin typeface="Verdana"/>
                <a:cs typeface="Verdana"/>
              </a:rPr>
              <a:t>Politikamız</a:t>
            </a:r>
            <a:endParaRPr sz="1600" dirty="0">
              <a:latin typeface="Verdana"/>
              <a:cs typeface="Verdana"/>
            </a:endParaRPr>
          </a:p>
          <a:p>
            <a:pPr marL="329565" indent="-316865">
              <a:lnSpc>
                <a:spcPct val="100000"/>
              </a:lnSpc>
              <a:spcBef>
                <a:spcPts val="325"/>
              </a:spcBef>
              <a:buSzPct val="77777"/>
              <a:buFont typeface="Wingdings"/>
              <a:buChar char=""/>
              <a:tabLst>
                <a:tab pos="329565" algn="l"/>
              </a:tabLst>
            </a:pPr>
            <a:r>
              <a:rPr sz="1600" spc="-150" dirty="0">
                <a:solidFill>
                  <a:srgbClr val="7C858B"/>
                </a:solidFill>
                <a:latin typeface="Verdana"/>
                <a:cs typeface="Verdana"/>
              </a:rPr>
              <a:t>İş</a:t>
            </a:r>
            <a:r>
              <a:rPr sz="1600" spc="-145" dirty="0">
                <a:solidFill>
                  <a:srgbClr val="7C858B"/>
                </a:solidFill>
                <a:latin typeface="Verdana"/>
                <a:cs typeface="Verdana"/>
              </a:rPr>
              <a:t> </a:t>
            </a:r>
            <a:r>
              <a:rPr sz="1600" dirty="0">
                <a:solidFill>
                  <a:srgbClr val="7C858B"/>
                </a:solidFill>
                <a:latin typeface="Verdana"/>
                <a:cs typeface="Verdana"/>
              </a:rPr>
              <a:t>Sağlığı</a:t>
            </a:r>
            <a:r>
              <a:rPr sz="1600" spc="-114" dirty="0">
                <a:solidFill>
                  <a:srgbClr val="7C858B"/>
                </a:solidFill>
                <a:latin typeface="Verdana"/>
                <a:cs typeface="Verdana"/>
              </a:rPr>
              <a:t> </a:t>
            </a:r>
            <a:r>
              <a:rPr sz="1600" spc="-50" dirty="0">
                <a:solidFill>
                  <a:srgbClr val="7C858B"/>
                </a:solidFill>
                <a:latin typeface="Verdana"/>
                <a:cs typeface="Verdana"/>
              </a:rPr>
              <a:t>ve</a:t>
            </a:r>
            <a:r>
              <a:rPr sz="1600" spc="-130" dirty="0">
                <a:solidFill>
                  <a:srgbClr val="7C858B"/>
                </a:solidFill>
                <a:latin typeface="Verdana"/>
                <a:cs typeface="Verdana"/>
              </a:rPr>
              <a:t> </a:t>
            </a:r>
            <a:r>
              <a:rPr sz="1600" dirty="0">
                <a:solidFill>
                  <a:srgbClr val="7C858B"/>
                </a:solidFill>
                <a:latin typeface="Verdana"/>
                <a:cs typeface="Verdana"/>
              </a:rPr>
              <a:t>Güvenliği</a:t>
            </a:r>
            <a:r>
              <a:rPr sz="1600" spc="-140" dirty="0">
                <a:solidFill>
                  <a:srgbClr val="7C858B"/>
                </a:solidFill>
                <a:latin typeface="Verdana"/>
                <a:cs typeface="Verdana"/>
              </a:rPr>
              <a:t> </a:t>
            </a:r>
            <a:r>
              <a:rPr sz="1600" spc="-10" dirty="0">
                <a:solidFill>
                  <a:srgbClr val="7C858B"/>
                </a:solidFill>
                <a:latin typeface="Verdana"/>
                <a:cs typeface="Verdana"/>
              </a:rPr>
              <a:t>Politikamız</a:t>
            </a:r>
            <a:endParaRPr sz="1600" dirty="0">
              <a:latin typeface="Verdana"/>
              <a:cs typeface="Verdana"/>
            </a:endParaRPr>
          </a:p>
          <a:p>
            <a:pPr marL="329565" indent="-316865">
              <a:lnSpc>
                <a:spcPct val="100000"/>
              </a:lnSpc>
              <a:spcBef>
                <a:spcPts val="325"/>
              </a:spcBef>
              <a:buSzPct val="77777"/>
              <a:buFont typeface="Wingdings"/>
              <a:buChar char=""/>
              <a:tabLst>
                <a:tab pos="329565" algn="l"/>
              </a:tabLst>
            </a:pPr>
            <a:r>
              <a:rPr sz="1600" dirty="0">
                <a:solidFill>
                  <a:srgbClr val="7C858B"/>
                </a:solidFill>
                <a:latin typeface="Verdana"/>
                <a:cs typeface="Verdana"/>
              </a:rPr>
              <a:t>Gıda</a:t>
            </a:r>
            <a:r>
              <a:rPr sz="1600" spc="-105" dirty="0">
                <a:solidFill>
                  <a:srgbClr val="7C858B"/>
                </a:solidFill>
                <a:latin typeface="Verdana"/>
                <a:cs typeface="Verdana"/>
              </a:rPr>
              <a:t> </a:t>
            </a:r>
            <a:r>
              <a:rPr sz="1600" dirty="0">
                <a:solidFill>
                  <a:srgbClr val="7C858B"/>
                </a:solidFill>
                <a:latin typeface="Verdana"/>
                <a:cs typeface="Verdana"/>
              </a:rPr>
              <a:t>Güvenliği</a:t>
            </a:r>
            <a:r>
              <a:rPr sz="1600" spc="-85" dirty="0">
                <a:solidFill>
                  <a:srgbClr val="7C858B"/>
                </a:solidFill>
                <a:latin typeface="Verdana"/>
                <a:cs typeface="Verdana"/>
              </a:rPr>
              <a:t> </a:t>
            </a:r>
            <a:r>
              <a:rPr sz="1600" spc="-10" dirty="0">
                <a:solidFill>
                  <a:srgbClr val="7C858B"/>
                </a:solidFill>
                <a:latin typeface="Verdana"/>
                <a:cs typeface="Verdana"/>
              </a:rPr>
              <a:t>Politikamız</a:t>
            </a:r>
            <a:endParaRPr sz="1600" dirty="0">
              <a:latin typeface="Verdana"/>
              <a:cs typeface="Verdana"/>
            </a:endParaRPr>
          </a:p>
          <a:p>
            <a:pPr marL="329565" indent="-316865">
              <a:lnSpc>
                <a:spcPct val="100000"/>
              </a:lnSpc>
              <a:spcBef>
                <a:spcPts val="325"/>
              </a:spcBef>
              <a:buSzPct val="77777"/>
              <a:buFont typeface="Wingdings"/>
              <a:buChar char=""/>
              <a:tabLst>
                <a:tab pos="329565" algn="l"/>
              </a:tabLst>
            </a:pPr>
            <a:r>
              <a:rPr sz="1600" spc="-25" dirty="0">
                <a:solidFill>
                  <a:srgbClr val="7C858B"/>
                </a:solidFill>
                <a:latin typeface="Verdana"/>
                <a:cs typeface="Verdana"/>
              </a:rPr>
              <a:t>Çevre</a:t>
            </a:r>
            <a:r>
              <a:rPr sz="1600" spc="-125" dirty="0">
                <a:solidFill>
                  <a:srgbClr val="7C858B"/>
                </a:solidFill>
                <a:latin typeface="Verdana"/>
                <a:cs typeface="Verdana"/>
              </a:rPr>
              <a:t> </a:t>
            </a:r>
            <a:r>
              <a:rPr sz="1600" spc="-10" dirty="0">
                <a:solidFill>
                  <a:srgbClr val="7C858B"/>
                </a:solidFill>
                <a:latin typeface="Verdana"/>
                <a:cs typeface="Verdana"/>
              </a:rPr>
              <a:t>Politikamız</a:t>
            </a:r>
            <a:endParaRPr sz="1600" dirty="0">
              <a:latin typeface="Verdana"/>
              <a:cs typeface="Verdana"/>
            </a:endParaRPr>
          </a:p>
          <a:p>
            <a:pPr marL="329565" indent="-316865">
              <a:lnSpc>
                <a:spcPct val="100000"/>
              </a:lnSpc>
              <a:spcBef>
                <a:spcPts val="325"/>
              </a:spcBef>
              <a:buSzPct val="77777"/>
              <a:buFont typeface="Wingdings"/>
              <a:buChar char=""/>
              <a:tabLst>
                <a:tab pos="329565" algn="l"/>
              </a:tabLst>
            </a:pPr>
            <a:r>
              <a:rPr sz="1600" spc="-10" dirty="0">
                <a:solidFill>
                  <a:srgbClr val="7C858B"/>
                </a:solidFill>
                <a:latin typeface="Verdana"/>
                <a:cs typeface="Verdana"/>
              </a:rPr>
              <a:t>Enerji</a:t>
            </a:r>
            <a:r>
              <a:rPr sz="1600" spc="-114" dirty="0">
                <a:solidFill>
                  <a:srgbClr val="7C858B"/>
                </a:solidFill>
                <a:latin typeface="Verdana"/>
                <a:cs typeface="Verdana"/>
              </a:rPr>
              <a:t> </a:t>
            </a:r>
            <a:r>
              <a:rPr sz="1600" dirty="0">
                <a:solidFill>
                  <a:srgbClr val="7C858B"/>
                </a:solidFill>
                <a:latin typeface="Verdana"/>
                <a:cs typeface="Verdana"/>
              </a:rPr>
              <a:t>Verimliliği</a:t>
            </a:r>
            <a:r>
              <a:rPr sz="1600" spc="-60" dirty="0">
                <a:solidFill>
                  <a:srgbClr val="7C858B"/>
                </a:solidFill>
                <a:latin typeface="Verdana"/>
                <a:cs typeface="Verdana"/>
              </a:rPr>
              <a:t> </a:t>
            </a:r>
            <a:r>
              <a:rPr sz="1600" spc="-10" dirty="0">
                <a:solidFill>
                  <a:srgbClr val="7C858B"/>
                </a:solidFill>
                <a:latin typeface="Verdana"/>
                <a:cs typeface="Verdana"/>
              </a:rPr>
              <a:t>Politikamız</a:t>
            </a:r>
            <a:endParaRPr sz="1600" dirty="0">
              <a:latin typeface="Verdana"/>
              <a:cs typeface="Verdana"/>
            </a:endParaRPr>
          </a:p>
          <a:p>
            <a:pPr marL="329565" indent="-316865">
              <a:lnSpc>
                <a:spcPct val="100000"/>
              </a:lnSpc>
              <a:spcBef>
                <a:spcPts val="325"/>
              </a:spcBef>
              <a:buSzPct val="77777"/>
              <a:buFont typeface="Wingdings"/>
              <a:buChar char=""/>
              <a:tabLst>
                <a:tab pos="329565" algn="l"/>
              </a:tabLst>
            </a:pPr>
            <a:r>
              <a:rPr sz="1600" dirty="0">
                <a:solidFill>
                  <a:srgbClr val="7C858B"/>
                </a:solidFill>
                <a:latin typeface="Verdana"/>
                <a:cs typeface="Verdana"/>
              </a:rPr>
              <a:t>Çocuk</a:t>
            </a:r>
            <a:r>
              <a:rPr sz="1600" spc="-40" dirty="0">
                <a:solidFill>
                  <a:srgbClr val="7C858B"/>
                </a:solidFill>
                <a:latin typeface="Verdana"/>
                <a:cs typeface="Verdana"/>
              </a:rPr>
              <a:t> </a:t>
            </a:r>
            <a:r>
              <a:rPr sz="1600" dirty="0">
                <a:solidFill>
                  <a:srgbClr val="7C858B"/>
                </a:solidFill>
                <a:latin typeface="Verdana"/>
                <a:cs typeface="Verdana"/>
              </a:rPr>
              <a:t>Hakları</a:t>
            </a:r>
            <a:r>
              <a:rPr sz="1600" spc="-35" dirty="0">
                <a:solidFill>
                  <a:srgbClr val="7C858B"/>
                </a:solidFill>
                <a:latin typeface="Verdana"/>
                <a:cs typeface="Verdana"/>
              </a:rPr>
              <a:t> </a:t>
            </a:r>
            <a:r>
              <a:rPr sz="1600" spc="-10" dirty="0">
                <a:solidFill>
                  <a:srgbClr val="7C858B"/>
                </a:solidFill>
                <a:latin typeface="Verdana"/>
                <a:cs typeface="Verdana"/>
              </a:rPr>
              <a:t>Politikamız</a:t>
            </a:r>
            <a:endParaRPr sz="1600" dirty="0">
              <a:latin typeface="Verdana"/>
              <a:cs typeface="Verdana"/>
            </a:endParaRPr>
          </a:p>
          <a:p>
            <a:pPr marL="329565" indent="-316865">
              <a:lnSpc>
                <a:spcPct val="100000"/>
              </a:lnSpc>
              <a:spcBef>
                <a:spcPts val="325"/>
              </a:spcBef>
              <a:buSzPct val="77777"/>
              <a:buFont typeface="Wingdings"/>
              <a:buChar char=""/>
              <a:tabLst>
                <a:tab pos="329565" algn="l"/>
              </a:tabLst>
            </a:pPr>
            <a:r>
              <a:rPr sz="1600" spc="-10" dirty="0">
                <a:solidFill>
                  <a:srgbClr val="7C858B"/>
                </a:solidFill>
                <a:latin typeface="Verdana"/>
                <a:cs typeface="Verdana"/>
              </a:rPr>
              <a:t>Yerel</a:t>
            </a:r>
            <a:r>
              <a:rPr sz="1600" spc="-20" dirty="0">
                <a:solidFill>
                  <a:srgbClr val="7C858B"/>
                </a:solidFill>
                <a:latin typeface="Verdana"/>
                <a:cs typeface="Verdana"/>
              </a:rPr>
              <a:t> </a:t>
            </a:r>
            <a:r>
              <a:rPr sz="1600" dirty="0">
                <a:solidFill>
                  <a:srgbClr val="7C858B"/>
                </a:solidFill>
                <a:latin typeface="Verdana"/>
                <a:cs typeface="Verdana"/>
              </a:rPr>
              <a:t>Toplum</a:t>
            </a:r>
            <a:r>
              <a:rPr sz="1600" spc="-15" dirty="0">
                <a:solidFill>
                  <a:srgbClr val="7C858B"/>
                </a:solidFill>
                <a:latin typeface="Verdana"/>
                <a:cs typeface="Verdana"/>
              </a:rPr>
              <a:t> </a:t>
            </a:r>
            <a:r>
              <a:rPr sz="1600" spc="-10" dirty="0">
                <a:solidFill>
                  <a:srgbClr val="7C858B"/>
                </a:solidFill>
                <a:latin typeface="Verdana"/>
                <a:cs typeface="Verdana"/>
              </a:rPr>
              <a:t>Politikamız</a:t>
            </a:r>
            <a:endParaRPr sz="1600" dirty="0">
              <a:latin typeface="Verdana"/>
              <a:cs typeface="Verdana"/>
            </a:endParaRPr>
          </a:p>
          <a:p>
            <a:pPr marL="329565" indent="-316865">
              <a:lnSpc>
                <a:spcPct val="100000"/>
              </a:lnSpc>
              <a:spcBef>
                <a:spcPts val="325"/>
              </a:spcBef>
              <a:buSzPct val="77777"/>
              <a:buFont typeface="Wingdings"/>
              <a:buChar char=""/>
              <a:tabLst>
                <a:tab pos="329565" algn="l"/>
              </a:tabLst>
            </a:pPr>
            <a:r>
              <a:rPr sz="1600" spc="-10" dirty="0">
                <a:solidFill>
                  <a:srgbClr val="7C858B"/>
                </a:solidFill>
                <a:latin typeface="Verdana"/>
                <a:cs typeface="Verdana"/>
              </a:rPr>
              <a:t>Erişebilirlik</a:t>
            </a:r>
            <a:r>
              <a:rPr sz="1600" spc="-135" dirty="0">
                <a:solidFill>
                  <a:srgbClr val="7C858B"/>
                </a:solidFill>
                <a:latin typeface="Verdana"/>
                <a:cs typeface="Verdana"/>
              </a:rPr>
              <a:t> </a:t>
            </a:r>
            <a:r>
              <a:rPr sz="1600" spc="-10" dirty="0">
                <a:solidFill>
                  <a:srgbClr val="7C858B"/>
                </a:solidFill>
                <a:latin typeface="Verdana"/>
                <a:cs typeface="Verdana"/>
              </a:rPr>
              <a:t>Politikamız</a:t>
            </a:r>
            <a:endParaRPr sz="1600" dirty="0">
              <a:latin typeface="Verdana"/>
              <a:cs typeface="Verdana"/>
            </a:endParaRPr>
          </a:p>
          <a:p>
            <a:pPr marL="329565" indent="-316865">
              <a:lnSpc>
                <a:spcPct val="100000"/>
              </a:lnSpc>
              <a:spcBef>
                <a:spcPts val="325"/>
              </a:spcBef>
              <a:buSzPct val="77777"/>
              <a:buFont typeface="Wingdings"/>
              <a:buChar char=""/>
              <a:tabLst>
                <a:tab pos="329565" algn="l"/>
              </a:tabLst>
            </a:pPr>
            <a:r>
              <a:rPr sz="1600" spc="-40" dirty="0">
                <a:solidFill>
                  <a:srgbClr val="7C858B"/>
                </a:solidFill>
                <a:latin typeface="Verdana"/>
                <a:cs typeface="Verdana"/>
              </a:rPr>
              <a:t>İnsan</a:t>
            </a:r>
            <a:r>
              <a:rPr sz="1600" spc="-170" dirty="0">
                <a:solidFill>
                  <a:srgbClr val="7C858B"/>
                </a:solidFill>
                <a:latin typeface="Verdana"/>
                <a:cs typeface="Verdana"/>
              </a:rPr>
              <a:t> </a:t>
            </a:r>
            <a:r>
              <a:rPr sz="1600" dirty="0">
                <a:solidFill>
                  <a:srgbClr val="7C858B"/>
                </a:solidFill>
                <a:latin typeface="Verdana"/>
                <a:cs typeface="Verdana"/>
              </a:rPr>
              <a:t>Hakları</a:t>
            </a:r>
            <a:r>
              <a:rPr sz="1600" spc="-130" dirty="0">
                <a:solidFill>
                  <a:srgbClr val="7C858B"/>
                </a:solidFill>
                <a:latin typeface="Verdana"/>
                <a:cs typeface="Verdana"/>
              </a:rPr>
              <a:t> </a:t>
            </a:r>
            <a:r>
              <a:rPr sz="1600" spc="-50" dirty="0">
                <a:solidFill>
                  <a:srgbClr val="7C858B"/>
                </a:solidFill>
                <a:latin typeface="Verdana"/>
                <a:cs typeface="Verdana"/>
              </a:rPr>
              <a:t>ve</a:t>
            </a:r>
            <a:r>
              <a:rPr sz="1600" spc="-145" dirty="0">
                <a:solidFill>
                  <a:srgbClr val="7C858B"/>
                </a:solidFill>
                <a:latin typeface="Verdana"/>
                <a:cs typeface="Verdana"/>
              </a:rPr>
              <a:t> </a:t>
            </a:r>
            <a:r>
              <a:rPr sz="1600" spc="-10" dirty="0">
                <a:solidFill>
                  <a:srgbClr val="7C858B"/>
                </a:solidFill>
                <a:latin typeface="Verdana"/>
                <a:cs typeface="Verdana"/>
              </a:rPr>
              <a:t>Eşitlik</a:t>
            </a:r>
            <a:r>
              <a:rPr sz="1600" spc="-120" dirty="0">
                <a:solidFill>
                  <a:srgbClr val="7C858B"/>
                </a:solidFill>
                <a:latin typeface="Verdana"/>
                <a:cs typeface="Verdana"/>
              </a:rPr>
              <a:t> </a:t>
            </a:r>
            <a:r>
              <a:rPr sz="1600" spc="-10" dirty="0">
                <a:solidFill>
                  <a:srgbClr val="7C858B"/>
                </a:solidFill>
                <a:latin typeface="Verdana"/>
                <a:cs typeface="Verdana"/>
              </a:rPr>
              <a:t>Politikamız</a:t>
            </a:r>
            <a:endParaRPr sz="1600" dirty="0">
              <a:latin typeface="Verdana"/>
              <a:cs typeface="Verdana"/>
            </a:endParaRPr>
          </a:p>
          <a:p>
            <a:pPr marL="329565" indent="-316865">
              <a:lnSpc>
                <a:spcPct val="100000"/>
              </a:lnSpc>
              <a:spcBef>
                <a:spcPts val="325"/>
              </a:spcBef>
              <a:buSzPct val="77777"/>
              <a:buFont typeface="Wingdings"/>
              <a:buChar char=""/>
              <a:tabLst>
                <a:tab pos="329565" algn="l"/>
              </a:tabLst>
            </a:pPr>
            <a:r>
              <a:rPr sz="1600" spc="-10" dirty="0" smtClean="0">
                <a:solidFill>
                  <a:srgbClr val="7C858B"/>
                </a:solidFill>
                <a:latin typeface="Verdana"/>
                <a:cs typeface="Verdana"/>
              </a:rPr>
              <a:t>Satın</a:t>
            </a:r>
            <a:r>
              <a:rPr lang="tr-TR" sz="1600" spc="-10" dirty="0" smtClean="0">
                <a:solidFill>
                  <a:srgbClr val="7C858B"/>
                </a:solidFill>
                <a:latin typeface="Verdana"/>
                <a:cs typeface="Verdana"/>
              </a:rPr>
              <a:t> </a:t>
            </a:r>
            <a:r>
              <a:rPr sz="1600" spc="-10" dirty="0" smtClean="0">
                <a:solidFill>
                  <a:srgbClr val="7C858B"/>
                </a:solidFill>
                <a:latin typeface="Verdana"/>
                <a:cs typeface="Verdana"/>
              </a:rPr>
              <a:t>alma</a:t>
            </a:r>
            <a:r>
              <a:rPr sz="1600" spc="-80" dirty="0" smtClean="0">
                <a:solidFill>
                  <a:srgbClr val="7C858B"/>
                </a:solidFill>
                <a:latin typeface="Verdana"/>
                <a:cs typeface="Verdana"/>
              </a:rPr>
              <a:t> </a:t>
            </a:r>
            <a:r>
              <a:rPr sz="1600" spc="-10" dirty="0" smtClean="0">
                <a:solidFill>
                  <a:srgbClr val="7C858B"/>
                </a:solidFill>
                <a:latin typeface="Verdana"/>
                <a:cs typeface="Verdana"/>
              </a:rPr>
              <a:t>Politikamız</a:t>
            </a:r>
            <a:r>
              <a:rPr lang="tr-TR" sz="1600" spc="-10" dirty="0" smtClean="0">
                <a:solidFill>
                  <a:srgbClr val="7C858B"/>
                </a:solidFill>
                <a:latin typeface="Verdana"/>
                <a:cs typeface="Verdana"/>
              </a:rPr>
              <a:t>.</a:t>
            </a:r>
            <a:endParaRPr lang="tr-TR" sz="1600" spc="-10" dirty="0">
              <a:solidFill>
                <a:srgbClr val="7C858B"/>
              </a:solidFill>
              <a:latin typeface="Verdana"/>
              <a:cs typeface="Verdana"/>
            </a:endParaRPr>
          </a:p>
          <a:p>
            <a:pPr marL="329565" indent="-316865">
              <a:lnSpc>
                <a:spcPct val="100000"/>
              </a:lnSpc>
              <a:spcBef>
                <a:spcPts val="325"/>
              </a:spcBef>
              <a:buSzPct val="77777"/>
              <a:buFont typeface="Wingdings"/>
              <a:buChar char=""/>
              <a:tabLst>
                <a:tab pos="329565" algn="l"/>
              </a:tabLst>
            </a:pPr>
            <a:r>
              <a:rPr lang="tr-TR" sz="1600" spc="-10" dirty="0">
                <a:solidFill>
                  <a:srgbClr val="7C858B"/>
                </a:solidFill>
                <a:latin typeface="Verdana"/>
                <a:cs typeface="Verdana"/>
              </a:rPr>
              <a:t>Avlak Haritası</a:t>
            </a:r>
          </a:p>
          <a:p>
            <a:pPr marL="329565" indent="-316865">
              <a:lnSpc>
                <a:spcPct val="100000"/>
              </a:lnSpc>
              <a:spcBef>
                <a:spcPts val="325"/>
              </a:spcBef>
              <a:buSzPct val="77777"/>
              <a:buFont typeface="Wingdings"/>
              <a:buChar char=""/>
              <a:tabLst>
                <a:tab pos="329565" algn="l"/>
              </a:tabLst>
            </a:pPr>
            <a:r>
              <a:rPr lang="tr-TR" sz="1600" spc="-10" dirty="0">
                <a:solidFill>
                  <a:srgbClr val="7C858B"/>
                </a:solidFill>
                <a:latin typeface="Verdana"/>
                <a:cs typeface="Verdana"/>
              </a:rPr>
              <a:t>İstilacı Türler</a:t>
            </a:r>
          </a:p>
          <a:p>
            <a:pPr marL="329565" indent="-316865">
              <a:lnSpc>
                <a:spcPct val="100000"/>
              </a:lnSpc>
              <a:spcBef>
                <a:spcPts val="325"/>
              </a:spcBef>
              <a:buSzPct val="77777"/>
              <a:buFont typeface="Wingdings"/>
              <a:buChar char=""/>
              <a:tabLst>
                <a:tab pos="329565" algn="l"/>
              </a:tabLst>
            </a:pPr>
            <a:r>
              <a:rPr lang="tr-TR" sz="1600" spc="-10" dirty="0">
                <a:solidFill>
                  <a:srgbClr val="7C858B"/>
                </a:solidFill>
                <a:latin typeface="Verdana"/>
                <a:cs typeface="Verdana"/>
              </a:rPr>
              <a:t>Yaban Hayatı</a:t>
            </a:r>
            <a:endParaRPr sz="1600" dirty="0">
              <a:latin typeface="Verdana"/>
              <a:cs typeface="Verdana"/>
            </a:endParaRPr>
          </a:p>
        </p:txBody>
      </p:sp>
      <p:pic>
        <p:nvPicPr>
          <p:cNvPr id="4" name="object 4"/>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pic>
        <p:nvPicPr>
          <p:cNvPr id="3" name="object 3"/>
          <p:cNvPicPr/>
          <p:nvPr/>
        </p:nvPicPr>
        <p:blipFill>
          <a:blip r:embed="rId3" cstate="print"/>
          <a:stretch>
            <a:fillRect/>
          </a:stretch>
        </p:blipFill>
        <p:spPr>
          <a:xfrm>
            <a:off x="8787892" y="4787897"/>
            <a:ext cx="235872" cy="236220"/>
          </a:xfrm>
          <a:prstGeom prst="rect">
            <a:avLst/>
          </a:prstGeom>
        </p:spPr>
      </p:pic>
      <p:sp>
        <p:nvSpPr>
          <p:cNvPr id="4" name="object 4"/>
          <p:cNvSpPr txBox="1"/>
          <p:nvPr/>
        </p:nvSpPr>
        <p:spPr>
          <a:xfrm>
            <a:off x="528929" y="2185542"/>
            <a:ext cx="2054860" cy="756920"/>
          </a:xfrm>
          <a:prstGeom prst="rect">
            <a:avLst/>
          </a:prstGeom>
        </p:spPr>
        <p:txBody>
          <a:bodyPr vert="horz" wrap="square" lIns="0" tIns="12700" rIns="0" bIns="0" rtlCol="0">
            <a:spAutoFit/>
          </a:bodyPr>
          <a:lstStyle/>
          <a:p>
            <a:pPr marL="12700" marR="5080">
              <a:lnSpc>
                <a:spcPct val="100000"/>
              </a:lnSpc>
              <a:spcBef>
                <a:spcPts val="100"/>
              </a:spcBef>
            </a:pPr>
            <a:r>
              <a:rPr sz="2400" spc="-10" dirty="0">
                <a:solidFill>
                  <a:srgbClr val="FFFFFF"/>
                </a:solidFill>
                <a:latin typeface="Verdana"/>
                <a:cs typeface="Verdana"/>
              </a:rPr>
              <a:t>KALİTE </a:t>
            </a:r>
            <a:r>
              <a:rPr sz="2400" spc="-30" dirty="0">
                <a:solidFill>
                  <a:srgbClr val="FFFFFF"/>
                </a:solidFill>
                <a:latin typeface="Verdana"/>
                <a:cs typeface="Verdana"/>
              </a:rPr>
              <a:t>POLİTİKAMIZ</a:t>
            </a:r>
            <a:endParaRPr sz="2400">
              <a:latin typeface="Verdana"/>
              <a:cs typeface="Verdana"/>
            </a:endParaRPr>
          </a:p>
        </p:txBody>
      </p:sp>
      <p:sp>
        <p:nvSpPr>
          <p:cNvPr id="5" name="object 5"/>
          <p:cNvSpPr txBox="1"/>
          <p:nvPr/>
        </p:nvSpPr>
        <p:spPr>
          <a:xfrm>
            <a:off x="3492753" y="132359"/>
            <a:ext cx="5391785" cy="4760595"/>
          </a:xfrm>
          <a:prstGeom prst="rect">
            <a:avLst/>
          </a:prstGeom>
        </p:spPr>
        <p:txBody>
          <a:bodyPr vert="horz" wrap="square" lIns="0" tIns="13335" rIns="0" bIns="0" rtlCol="0">
            <a:spAutoFit/>
          </a:bodyPr>
          <a:lstStyle/>
          <a:p>
            <a:pPr marL="12700" marR="307975">
              <a:lnSpc>
                <a:spcPct val="115199"/>
              </a:lnSpc>
              <a:spcBef>
                <a:spcPts val="105"/>
              </a:spcBef>
            </a:pPr>
            <a:r>
              <a:rPr sz="1350" dirty="0">
                <a:solidFill>
                  <a:srgbClr val="7C858B"/>
                </a:solidFill>
                <a:latin typeface="Verdana"/>
                <a:cs typeface="Verdana"/>
              </a:rPr>
              <a:t>Tüm</a:t>
            </a:r>
            <a:r>
              <a:rPr sz="1350" spc="-40" dirty="0">
                <a:solidFill>
                  <a:srgbClr val="7C858B"/>
                </a:solidFill>
                <a:latin typeface="Verdana"/>
                <a:cs typeface="Verdana"/>
              </a:rPr>
              <a:t> </a:t>
            </a:r>
            <a:r>
              <a:rPr sz="1350" spc="-10" dirty="0">
                <a:solidFill>
                  <a:srgbClr val="7C858B"/>
                </a:solidFill>
                <a:latin typeface="Verdana"/>
                <a:cs typeface="Verdana"/>
              </a:rPr>
              <a:t>faaliyetlerimizde</a:t>
            </a:r>
            <a:r>
              <a:rPr sz="1350" spc="-75" dirty="0">
                <a:solidFill>
                  <a:srgbClr val="7C858B"/>
                </a:solidFill>
                <a:latin typeface="Verdana"/>
                <a:cs typeface="Verdana"/>
              </a:rPr>
              <a:t> </a:t>
            </a:r>
            <a:r>
              <a:rPr sz="1350" spc="-10" dirty="0">
                <a:solidFill>
                  <a:srgbClr val="7C858B"/>
                </a:solidFill>
                <a:latin typeface="Verdana"/>
                <a:cs typeface="Verdana"/>
              </a:rPr>
              <a:t>ilgili</a:t>
            </a:r>
            <a:r>
              <a:rPr sz="1350" spc="-50" dirty="0">
                <a:solidFill>
                  <a:srgbClr val="7C858B"/>
                </a:solidFill>
                <a:latin typeface="Verdana"/>
                <a:cs typeface="Verdana"/>
              </a:rPr>
              <a:t> </a:t>
            </a:r>
            <a:r>
              <a:rPr sz="1350" spc="-55" dirty="0">
                <a:solidFill>
                  <a:srgbClr val="7C858B"/>
                </a:solidFill>
                <a:latin typeface="Verdana"/>
                <a:cs typeface="Verdana"/>
              </a:rPr>
              <a:t>yasalara,</a:t>
            </a:r>
            <a:r>
              <a:rPr sz="1350" spc="-35" dirty="0">
                <a:solidFill>
                  <a:srgbClr val="7C858B"/>
                </a:solidFill>
                <a:latin typeface="Verdana"/>
                <a:cs typeface="Verdana"/>
              </a:rPr>
              <a:t> </a:t>
            </a:r>
            <a:r>
              <a:rPr sz="1350" dirty="0">
                <a:solidFill>
                  <a:srgbClr val="7C858B"/>
                </a:solidFill>
                <a:latin typeface="Verdana"/>
                <a:cs typeface="Verdana"/>
              </a:rPr>
              <a:t>yürürlükteki</a:t>
            </a:r>
            <a:r>
              <a:rPr sz="1350" spc="-65" dirty="0">
                <a:solidFill>
                  <a:srgbClr val="7C858B"/>
                </a:solidFill>
                <a:latin typeface="Verdana"/>
                <a:cs typeface="Verdana"/>
              </a:rPr>
              <a:t> </a:t>
            </a:r>
            <a:r>
              <a:rPr sz="1350" spc="-10" dirty="0">
                <a:solidFill>
                  <a:srgbClr val="7C858B"/>
                </a:solidFill>
                <a:latin typeface="Verdana"/>
                <a:cs typeface="Verdana"/>
              </a:rPr>
              <a:t>mevzuata, </a:t>
            </a:r>
            <a:r>
              <a:rPr sz="1350" dirty="0">
                <a:solidFill>
                  <a:srgbClr val="7C858B"/>
                </a:solidFill>
                <a:latin typeface="Verdana"/>
                <a:cs typeface="Verdana"/>
              </a:rPr>
              <a:t>bağlı</a:t>
            </a:r>
            <a:r>
              <a:rPr sz="1350" spc="-80" dirty="0">
                <a:solidFill>
                  <a:srgbClr val="7C858B"/>
                </a:solidFill>
                <a:latin typeface="Verdana"/>
                <a:cs typeface="Verdana"/>
              </a:rPr>
              <a:t> </a:t>
            </a:r>
            <a:r>
              <a:rPr sz="1350" dirty="0">
                <a:solidFill>
                  <a:srgbClr val="7C858B"/>
                </a:solidFill>
                <a:latin typeface="Verdana"/>
                <a:cs typeface="Verdana"/>
              </a:rPr>
              <a:t>olunan</a:t>
            </a:r>
            <a:r>
              <a:rPr sz="1350" spc="-65" dirty="0">
                <a:solidFill>
                  <a:srgbClr val="7C858B"/>
                </a:solidFill>
                <a:latin typeface="Verdana"/>
                <a:cs typeface="Verdana"/>
              </a:rPr>
              <a:t> </a:t>
            </a:r>
            <a:r>
              <a:rPr sz="1350" dirty="0">
                <a:solidFill>
                  <a:srgbClr val="7C858B"/>
                </a:solidFill>
                <a:latin typeface="Verdana"/>
                <a:cs typeface="Verdana"/>
              </a:rPr>
              <a:t>kurum</a:t>
            </a:r>
            <a:r>
              <a:rPr sz="1350" spc="-40" dirty="0">
                <a:solidFill>
                  <a:srgbClr val="7C858B"/>
                </a:solidFill>
                <a:latin typeface="Verdana"/>
                <a:cs typeface="Verdana"/>
              </a:rPr>
              <a:t> </a:t>
            </a:r>
            <a:r>
              <a:rPr sz="1350" spc="-30" dirty="0">
                <a:solidFill>
                  <a:srgbClr val="7C858B"/>
                </a:solidFill>
                <a:latin typeface="Verdana"/>
                <a:cs typeface="Verdana"/>
              </a:rPr>
              <a:t>ve</a:t>
            </a:r>
            <a:r>
              <a:rPr sz="1350" spc="-45" dirty="0">
                <a:solidFill>
                  <a:srgbClr val="7C858B"/>
                </a:solidFill>
                <a:latin typeface="Verdana"/>
                <a:cs typeface="Verdana"/>
              </a:rPr>
              <a:t> </a:t>
            </a:r>
            <a:r>
              <a:rPr sz="1350" dirty="0">
                <a:solidFill>
                  <a:srgbClr val="7C858B"/>
                </a:solidFill>
                <a:latin typeface="Verdana"/>
                <a:cs typeface="Verdana"/>
              </a:rPr>
              <a:t>kuruluşların</a:t>
            </a:r>
            <a:r>
              <a:rPr sz="1350" spc="-50" dirty="0">
                <a:solidFill>
                  <a:srgbClr val="7C858B"/>
                </a:solidFill>
                <a:latin typeface="Verdana"/>
                <a:cs typeface="Verdana"/>
              </a:rPr>
              <a:t> </a:t>
            </a:r>
            <a:r>
              <a:rPr sz="1350" dirty="0">
                <a:solidFill>
                  <a:srgbClr val="7C858B"/>
                </a:solidFill>
                <a:latin typeface="Verdana"/>
                <a:cs typeface="Verdana"/>
              </a:rPr>
              <a:t>direktif</a:t>
            </a:r>
            <a:r>
              <a:rPr sz="1350" spc="-45" dirty="0">
                <a:solidFill>
                  <a:srgbClr val="7C858B"/>
                </a:solidFill>
                <a:latin typeface="Verdana"/>
                <a:cs typeface="Verdana"/>
              </a:rPr>
              <a:t> </a:t>
            </a:r>
            <a:r>
              <a:rPr sz="1350" spc="-30" dirty="0">
                <a:solidFill>
                  <a:srgbClr val="7C858B"/>
                </a:solidFill>
                <a:latin typeface="Verdana"/>
                <a:cs typeface="Verdana"/>
              </a:rPr>
              <a:t>ve</a:t>
            </a:r>
            <a:r>
              <a:rPr sz="1350" spc="-45" dirty="0">
                <a:solidFill>
                  <a:srgbClr val="7C858B"/>
                </a:solidFill>
                <a:latin typeface="Verdana"/>
                <a:cs typeface="Verdana"/>
              </a:rPr>
              <a:t> </a:t>
            </a:r>
            <a:r>
              <a:rPr sz="1350" spc="-20" dirty="0">
                <a:solidFill>
                  <a:srgbClr val="7C858B"/>
                </a:solidFill>
                <a:latin typeface="Verdana"/>
                <a:cs typeface="Verdana"/>
              </a:rPr>
              <a:t>kuralları</a:t>
            </a:r>
            <a:r>
              <a:rPr sz="1350" spc="-60" dirty="0">
                <a:solidFill>
                  <a:srgbClr val="7C858B"/>
                </a:solidFill>
                <a:latin typeface="Verdana"/>
                <a:cs typeface="Verdana"/>
              </a:rPr>
              <a:t> </a:t>
            </a:r>
            <a:r>
              <a:rPr sz="1350" spc="-25" dirty="0">
                <a:solidFill>
                  <a:srgbClr val="7C858B"/>
                </a:solidFill>
                <a:latin typeface="Verdana"/>
                <a:cs typeface="Verdana"/>
              </a:rPr>
              <a:t>ile </a:t>
            </a:r>
            <a:r>
              <a:rPr sz="1350" dirty="0">
                <a:solidFill>
                  <a:srgbClr val="7C858B"/>
                </a:solidFill>
                <a:latin typeface="Verdana"/>
                <a:cs typeface="Verdana"/>
              </a:rPr>
              <a:t>imzalanan</a:t>
            </a:r>
            <a:r>
              <a:rPr sz="1350" spc="-30" dirty="0">
                <a:solidFill>
                  <a:srgbClr val="7C858B"/>
                </a:solidFill>
                <a:latin typeface="Verdana"/>
                <a:cs typeface="Verdana"/>
              </a:rPr>
              <a:t> </a:t>
            </a:r>
            <a:r>
              <a:rPr sz="1350" spc="-10" dirty="0">
                <a:solidFill>
                  <a:srgbClr val="7C858B"/>
                </a:solidFill>
                <a:latin typeface="Verdana"/>
                <a:cs typeface="Verdana"/>
              </a:rPr>
              <a:t>anlaşmalara</a:t>
            </a:r>
            <a:r>
              <a:rPr sz="1350" spc="-15" dirty="0">
                <a:solidFill>
                  <a:srgbClr val="7C858B"/>
                </a:solidFill>
                <a:latin typeface="Verdana"/>
                <a:cs typeface="Verdana"/>
              </a:rPr>
              <a:t> </a:t>
            </a:r>
            <a:r>
              <a:rPr sz="1350" spc="-10" dirty="0">
                <a:solidFill>
                  <a:srgbClr val="7C858B"/>
                </a:solidFill>
                <a:latin typeface="Verdana"/>
                <a:cs typeface="Verdana"/>
              </a:rPr>
              <a:t>uyarız.</a:t>
            </a:r>
            <a:endParaRPr sz="1350" dirty="0">
              <a:latin typeface="Verdana"/>
              <a:cs typeface="Verdana"/>
            </a:endParaRPr>
          </a:p>
          <a:p>
            <a:pPr marL="12700">
              <a:lnSpc>
                <a:spcPct val="100000"/>
              </a:lnSpc>
              <a:spcBef>
                <a:spcPts val="240"/>
              </a:spcBef>
            </a:pPr>
            <a:r>
              <a:rPr sz="1350" spc="-40" dirty="0">
                <a:solidFill>
                  <a:srgbClr val="7C858B"/>
                </a:solidFill>
                <a:latin typeface="Verdana"/>
                <a:cs typeface="Verdana"/>
              </a:rPr>
              <a:t>Kalite,</a:t>
            </a:r>
            <a:r>
              <a:rPr sz="1350" spc="-60" dirty="0">
                <a:solidFill>
                  <a:srgbClr val="7C858B"/>
                </a:solidFill>
                <a:latin typeface="Verdana"/>
                <a:cs typeface="Verdana"/>
              </a:rPr>
              <a:t> </a:t>
            </a:r>
            <a:r>
              <a:rPr sz="1350" spc="-45" dirty="0">
                <a:solidFill>
                  <a:srgbClr val="7C858B"/>
                </a:solidFill>
                <a:latin typeface="Verdana"/>
                <a:cs typeface="Verdana"/>
              </a:rPr>
              <a:t>çevre,</a:t>
            </a:r>
            <a:r>
              <a:rPr sz="1350" spc="-65" dirty="0">
                <a:solidFill>
                  <a:srgbClr val="7C858B"/>
                </a:solidFill>
                <a:latin typeface="Verdana"/>
                <a:cs typeface="Verdana"/>
              </a:rPr>
              <a:t> </a:t>
            </a:r>
            <a:r>
              <a:rPr sz="1350" spc="-40" dirty="0">
                <a:solidFill>
                  <a:srgbClr val="7C858B"/>
                </a:solidFill>
                <a:latin typeface="Verdana"/>
                <a:cs typeface="Verdana"/>
              </a:rPr>
              <a:t>iş</a:t>
            </a:r>
            <a:r>
              <a:rPr sz="1350" spc="-45" dirty="0">
                <a:solidFill>
                  <a:srgbClr val="7C858B"/>
                </a:solidFill>
                <a:latin typeface="Verdana"/>
                <a:cs typeface="Verdana"/>
              </a:rPr>
              <a:t> </a:t>
            </a:r>
            <a:r>
              <a:rPr sz="1350" dirty="0">
                <a:solidFill>
                  <a:srgbClr val="7C858B"/>
                </a:solidFill>
                <a:latin typeface="Verdana"/>
                <a:cs typeface="Verdana"/>
              </a:rPr>
              <a:t>güvenliği</a:t>
            </a:r>
            <a:r>
              <a:rPr sz="1350" spc="-90" dirty="0">
                <a:solidFill>
                  <a:srgbClr val="7C858B"/>
                </a:solidFill>
                <a:latin typeface="Verdana"/>
                <a:cs typeface="Verdana"/>
              </a:rPr>
              <a:t> </a:t>
            </a:r>
            <a:r>
              <a:rPr sz="1350" spc="-30" dirty="0">
                <a:solidFill>
                  <a:srgbClr val="7C858B"/>
                </a:solidFill>
                <a:latin typeface="Verdana"/>
                <a:cs typeface="Verdana"/>
              </a:rPr>
              <a:t>ve</a:t>
            </a:r>
            <a:r>
              <a:rPr sz="1350" spc="-65" dirty="0">
                <a:solidFill>
                  <a:srgbClr val="7C858B"/>
                </a:solidFill>
                <a:latin typeface="Verdana"/>
                <a:cs typeface="Verdana"/>
              </a:rPr>
              <a:t> </a:t>
            </a:r>
            <a:r>
              <a:rPr sz="1350" spc="-25" dirty="0">
                <a:solidFill>
                  <a:srgbClr val="7C858B"/>
                </a:solidFill>
                <a:latin typeface="Verdana"/>
                <a:cs typeface="Verdana"/>
              </a:rPr>
              <a:t>sağlığı,</a:t>
            </a:r>
            <a:r>
              <a:rPr sz="1350" spc="-65" dirty="0">
                <a:solidFill>
                  <a:srgbClr val="7C858B"/>
                </a:solidFill>
                <a:latin typeface="Verdana"/>
                <a:cs typeface="Verdana"/>
              </a:rPr>
              <a:t> </a:t>
            </a:r>
            <a:r>
              <a:rPr sz="1350" dirty="0">
                <a:solidFill>
                  <a:srgbClr val="7C858B"/>
                </a:solidFill>
                <a:latin typeface="Verdana"/>
                <a:cs typeface="Verdana"/>
              </a:rPr>
              <a:t>gıda</a:t>
            </a:r>
            <a:r>
              <a:rPr sz="1350" spc="-80" dirty="0">
                <a:solidFill>
                  <a:srgbClr val="7C858B"/>
                </a:solidFill>
                <a:latin typeface="Verdana"/>
                <a:cs typeface="Verdana"/>
              </a:rPr>
              <a:t> </a:t>
            </a:r>
            <a:r>
              <a:rPr sz="1350" spc="-10" dirty="0">
                <a:solidFill>
                  <a:srgbClr val="7C858B"/>
                </a:solidFill>
                <a:latin typeface="Verdana"/>
                <a:cs typeface="Verdana"/>
              </a:rPr>
              <a:t>güvenliği,</a:t>
            </a:r>
            <a:r>
              <a:rPr sz="1350" spc="-70" dirty="0">
                <a:solidFill>
                  <a:srgbClr val="7C858B"/>
                </a:solidFill>
                <a:latin typeface="Verdana"/>
                <a:cs typeface="Verdana"/>
              </a:rPr>
              <a:t> </a:t>
            </a:r>
            <a:r>
              <a:rPr sz="1350" spc="-10" dirty="0">
                <a:solidFill>
                  <a:srgbClr val="7C858B"/>
                </a:solidFill>
                <a:latin typeface="Verdana"/>
                <a:cs typeface="Verdana"/>
              </a:rPr>
              <a:t>müşteri</a:t>
            </a:r>
            <a:endParaRPr sz="1350" dirty="0">
              <a:latin typeface="Verdana"/>
              <a:cs typeface="Verdana"/>
            </a:endParaRPr>
          </a:p>
          <a:p>
            <a:pPr marL="12700">
              <a:lnSpc>
                <a:spcPct val="100000"/>
              </a:lnSpc>
              <a:spcBef>
                <a:spcPts val="240"/>
              </a:spcBef>
            </a:pPr>
            <a:r>
              <a:rPr sz="1350" dirty="0">
                <a:solidFill>
                  <a:srgbClr val="7C858B"/>
                </a:solidFill>
                <a:latin typeface="Verdana"/>
                <a:cs typeface="Verdana"/>
              </a:rPr>
              <a:t>memnuniyeti</a:t>
            </a:r>
            <a:r>
              <a:rPr sz="1350" spc="-55" dirty="0">
                <a:solidFill>
                  <a:srgbClr val="7C858B"/>
                </a:solidFill>
                <a:latin typeface="Verdana"/>
                <a:cs typeface="Verdana"/>
              </a:rPr>
              <a:t> </a:t>
            </a:r>
            <a:r>
              <a:rPr sz="1350" spc="-10" dirty="0">
                <a:solidFill>
                  <a:srgbClr val="7C858B"/>
                </a:solidFill>
                <a:latin typeface="Verdana"/>
                <a:cs typeface="Verdana"/>
              </a:rPr>
              <a:t>ile</a:t>
            </a:r>
            <a:r>
              <a:rPr sz="1350" spc="-25" dirty="0">
                <a:solidFill>
                  <a:srgbClr val="7C858B"/>
                </a:solidFill>
                <a:latin typeface="Verdana"/>
                <a:cs typeface="Verdana"/>
              </a:rPr>
              <a:t> </a:t>
            </a:r>
            <a:r>
              <a:rPr sz="1350" spc="-10" dirty="0">
                <a:solidFill>
                  <a:srgbClr val="7C858B"/>
                </a:solidFill>
                <a:latin typeface="Verdana"/>
                <a:cs typeface="Verdana"/>
              </a:rPr>
              <a:t>enerji</a:t>
            </a:r>
            <a:r>
              <a:rPr sz="1350" spc="-35" dirty="0">
                <a:solidFill>
                  <a:srgbClr val="7C858B"/>
                </a:solidFill>
                <a:latin typeface="Verdana"/>
                <a:cs typeface="Verdana"/>
              </a:rPr>
              <a:t> </a:t>
            </a:r>
            <a:r>
              <a:rPr sz="1350" dirty="0">
                <a:solidFill>
                  <a:srgbClr val="7C858B"/>
                </a:solidFill>
                <a:latin typeface="Verdana"/>
                <a:cs typeface="Verdana"/>
              </a:rPr>
              <a:t>yönetim</a:t>
            </a:r>
            <a:r>
              <a:rPr sz="1350" spc="-35" dirty="0">
                <a:solidFill>
                  <a:srgbClr val="7C858B"/>
                </a:solidFill>
                <a:latin typeface="Verdana"/>
                <a:cs typeface="Verdana"/>
              </a:rPr>
              <a:t> </a:t>
            </a:r>
            <a:r>
              <a:rPr sz="1350" dirty="0">
                <a:solidFill>
                  <a:srgbClr val="7C858B"/>
                </a:solidFill>
                <a:latin typeface="Verdana"/>
                <a:cs typeface="Verdana"/>
              </a:rPr>
              <a:t>sistemlerimizi</a:t>
            </a:r>
            <a:r>
              <a:rPr sz="1350" spc="-15" dirty="0">
                <a:solidFill>
                  <a:srgbClr val="7C858B"/>
                </a:solidFill>
                <a:latin typeface="Verdana"/>
                <a:cs typeface="Verdana"/>
              </a:rPr>
              <a:t> </a:t>
            </a:r>
            <a:r>
              <a:rPr sz="1350" spc="-10" dirty="0">
                <a:solidFill>
                  <a:srgbClr val="7C858B"/>
                </a:solidFill>
                <a:latin typeface="Verdana"/>
                <a:cs typeface="Verdana"/>
              </a:rPr>
              <a:t>uygular,</a:t>
            </a:r>
            <a:endParaRPr sz="1350" dirty="0">
              <a:latin typeface="Verdana"/>
              <a:cs typeface="Verdana"/>
            </a:endParaRPr>
          </a:p>
          <a:p>
            <a:pPr marL="12700" marR="5080">
              <a:lnSpc>
                <a:spcPct val="114799"/>
              </a:lnSpc>
              <a:spcBef>
                <a:spcPts val="15"/>
              </a:spcBef>
            </a:pPr>
            <a:r>
              <a:rPr sz="1350" spc="-10" dirty="0">
                <a:solidFill>
                  <a:srgbClr val="7C858B"/>
                </a:solidFill>
                <a:latin typeface="Verdana"/>
                <a:cs typeface="Verdana"/>
              </a:rPr>
              <a:t>geliştirir</a:t>
            </a:r>
            <a:r>
              <a:rPr sz="1350" spc="-90" dirty="0">
                <a:solidFill>
                  <a:srgbClr val="7C858B"/>
                </a:solidFill>
                <a:latin typeface="Verdana"/>
                <a:cs typeface="Verdana"/>
              </a:rPr>
              <a:t> </a:t>
            </a:r>
            <a:r>
              <a:rPr sz="1350" spc="-30" dirty="0">
                <a:solidFill>
                  <a:srgbClr val="7C858B"/>
                </a:solidFill>
                <a:latin typeface="Verdana"/>
                <a:cs typeface="Verdana"/>
              </a:rPr>
              <a:t>ve</a:t>
            </a:r>
            <a:r>
              <a:rPr sz="1350" spc="-70" dirty="0">
                <a:solidFill>
                  <a:srgbClr val="7C858B"/>
                </a:solidFill>
                <a:latin typeface="Verdana"/>
                <a:cs typeface="Verdana"/>
              </a:rPr>
              <a:t> </a:t>
            </a:r>
            <a:r>
              <a:rPr sz="1350" dirty="0">
                <a:solidFill>
                  <a:srgbClr val="7C858B"/>
                </a:solidFill>
                <a:latin typeface="Verdana"/>
                <a:cs typeface="Verdana"/>
              </a:rPr>
              <a:t>etkinliğini</a:t>
            </a:r>
            <a:r>
              <a:rPr sz="1350" spc="-120" dirty="0">
                <a:solidFill>
                  <a:srgbClr val="7C858B"/>
                </a:solidFill>
                <a:latin typeface="Verdana"/>
                <a:cs typeface="Verdana"/>
              </a:rPr>
              <a:t> </a:t>
            </a:r>
            <a:r>
              <a:rPr sz="1350" spc="-10" dirty="0">
                <a:solidFill>
                  <a:srgbClr val="7C858B"/>
                </a:solidFill>
                <a:latin typeface="Verdana"/>
                <a:cs typeface="Verdana"/>
              </a:rPr>
              <a:t>sürekli</a:t>
            </a:r>
            <a:r>
              <a:rPr sz="1350" spc="-75" dirty="0">
                <a:solidFill>
                  <a:srgbClr val="7C858B"/>
                </a:solidFill>
                <a:latin typeface="Verdana"/>
                <a:cs typeface="Verdana"/>
              </a:rPr>
              <a:t> </a:t>
            </a:r>
            <a:r>
              <a:rPr sz="1350" spc="-45" dirty="0">
                <a:solidFill>
                  <a:srgbClr val="7C858B"/>
                </a:solidFill>
                <a:latin typeface="Verdana"/>
                <a:cs typeface="Verdana"/>
              </a:rPr>
              <a:t>iyileştiririz.</a:t>
            </a:r>
            <a:r>
              <a:rPr sz="1350" spc="-55" dirty="0">
                <a:solidFill>
                  <a:srgbClr val="7C858B"/>
                </a:solidFill>
                <a:latin typeface="Verdana"/>
                <a:cs typeface="Verdana"/>
              </a:rPr>
              <a:t> </a:t>
            </a:r>
            <a:r>
              <a:rPr sz="1350" spc="65" dirty="0">
                <a:solidFill>
                  <a:srgbClr val="7C858B"/>
                </a:solidFill>
                <a:latin typeface="Verdana"/>
                <a:cs typeface="Verdana"/>
              </a:rPr>
              <a:t>Bunun</a:t>
            </a:r>
            <a:r>
              <a:rPr sz="1350" spc="-90" dirty="0">
                <a:solidFill>
                  <a:srgbClr val="7C858B"/>
                </a:solidFill>
                <a:latin typeface="Verdana"/>
                <a:cs typeface="Verdana"/>
              </a:rPr>
              <a:t> </a:t>
            </a:r>
            <a:r>
              <a:rPr sz="1350" spc="-55" dirty="0">
                <a:solidFill>
                  <a:srgbClr val="7C858B"/>
                </a:solidFill>
                <a:latin typeface="Verdana"/>
                <a:cs typeface="Verdana"/>
              </a:rPr>
              <a:t>için;</a:t>
            </a:r>
            <a:r>
              <a:rPr sz="1350" spc="-85" dirty="0">
                <a:solidFill>
                  <a:srgbClr val="7C858B"/>
                </a:solidFill>
                <a:latin typeface="Verdana"/>
                <a:cs typeface="Verdana"/>
              </a:rPr>
              <a:t> </a:t>
            </a:r>
            <a:r>
              <a:rPr sz="1350" dirty="0">
                <a:solidFill>
                  <a:srgbClr val="7C858B"/>
                </a:solidFill>
                <a:latin typeface="Verdana"/>
                <a:cs typeface="Verdana"/>
              </a:rPr>
              <a:t>her</a:t>
            </a:r>
            <a:r>
              <a:rPr sz="1350" spc="-110" dirty="0">
                <a:solidFill>
                  <a:srgbClr val="7C858B"/>
                </a:solidFill>
                <a:latin typeface="Verdana"/>
                <a:cs typeface="Verdana"/>
              </a:rPr>
              <a:t> </a:t>
            </a:r>
            <a:r>
              <a:rPr sz="1350" spc="-10" dirty="0">
                <a:solidFill>
                  <a:srgbClr val="7C858B"/>
                </a:solidFill>
                <a:latin typeface="Verdana"/>
                <a:cs typeface="Verdana"/>
              </a:rPr>
              <a:t>zaman </a:t>
            </a:r>
            <a:r>
              <a:rPr sz="1350" dirty="0">
                <a:solidFill>
                  <a:srgbClr val="7C858B"/>
                </a:solidFill>
                <a:latin typeface="Verdana"/>
                <a:cs typeface="Verdana"/>
              </a:rPr>
              <a:t>daha</a:t>
            </a:r>
            <a:r>
              <a:rPr sz="1350" spc="-30" dirty="0">
                <a:solidFill>
                  <a:srgbClr val="7C858B"/>
                </a:solidFill>
                <a:latin typeface="Verdana"/>
                <a:cs typeface="Verdana"/>
              </a:rPr>
              <a:t> </a:t>
            </a:r>
            <a:r>
              <a:rPr sz="1350" spc="-40" dirty="0">
                <a:solidFill>
                  <a:srgbClr val="7C858B"/>
                </a:solidFill>
                <a:latin typeface="Verdana"/>
                <a:cs typeface="Verdana"/>
              </a:rPr>
              <a:t>iyisi</a:t>
            </a:r>
            <a:r>
              <a:rPr sz="1350" spc="10" dirty="0">
                <a:solidFill>
                  <a:srgbClr val="7C858B"/>
                </a:solidFill>
                <a:latin typeface="Verdana"/>
                <a:cs typeface="Verdana"/>
              </a:rPr>
              <a:t> </a:t>
            </a:r>
            <a:r>
              <a:rPr sz="1350" dirty="0">
                <a:solidFill>
                  <a:srgbClr val="7C858B"/>
                </a:solidFill>
                <a:latin typeface="Verdana"/>
                <a:cs typeface="Verdana"/>
              </a:rPr>
              <a:t>olabileceği</a:t>
            </a:r>
            <a:r>
              <a:rPr sz="1350" spc="-40" dirty="0">
                <a:solidFill>
                  <a:srgbClr val="7C858B"/>
                </a:solidFill>
                <a:latin typeface="Verdana"/>
                <a:cs typeface="Verdana"/>
              </a:rPr>
              <a:t> </a:t>
            </a:r>
            <a:r>
              <a:rPr sz="1350" dirty="0">
                <a:solidFill>
                  <a:srgbClr val="7C858B"/>
                </a:solidFill>
                <a:latin typeface="Verdana"/>
                <a:cs typeface="Verdana"/>
              </a:rPr>
              <a:t>inancı</a:t>
            </a:r>
            <a:r>
              <a:rPr sz="1350" spc="-40" dirty="0">
                <a:solidFill>
                  <a:srgbClr val="7C858B"/>
                </a:solidFill>
                <a:latin typeface="Verdana"/>
                <a:cs typeface="Verdana"/>
              </a:rPr>
              <a:t> </a:t>
            </a:r>
            <a:r>
              <a:rPr sz="1350" spc="-10" dirty="0">
                <a:solidFill>
                  <a:srgbClr val="7C858B"/>
                </a:solidFill>
                <a:latin typeface="Verdana"/>
                <a:cs typeface="Verdana"/>
              </a:rPr>
              <a:t>ile</a:t>
            </a:r>
            <a:r>
              <a:rPr sz="1350" spc="-5" dirty="0">
                <a:solidFill>
                  <a:srgbClr val="7C858B"/>
                </a:solidFill>
                <a:latin typeface="Verdana"/>
                <a:cs typeface="Verdana"/>
              </a:rPr>
              <a:t> </a:t>
            </a:r>
            <a:r>
              <a:rPr sz="1350" spc="-10" dirty="0">
                <a:solidFill>
                  <a:srgbClr val="7C858B"/>
                </a:solidFill>
                <a:latin typeface="Verdana"/>
                <a:cs typeface="Verdana"/>
              </a:rPr>
              <a:t>misafir </a:t>
            </a:r>
            <a:r>
              <a:rPr sz="1350" dirty="0">
                <a:solidFill>
                  <a:srgbClr val="7C858B"/>
                </a:solidFill>
                <a:latin typeface="Verdana"/>
                <a:cs typeface="Verdana"/>
              </a:rPr>
              <a:t>memnuniyeti</a:t>
            </a:r>
            <a:r>
              <a:rPr sz="1350" spc="-30" dirty="0">
                <a:solidFill>
                  <a:srgbClr val="7C858B"/>
                </a:solidFill>
                <a:latin typeface="Verdana"/>
                <a:cs typeface="Verdana"/>
              </a:rPr>
              <a:t> </a:t>
            </a:r>
            <a:r>
              <a:rPr sz="1350" spc="-25" dirty="0">
                <a:solidFill>
                  <a:srgbClr val="7C858B"/>
                </a:solidFill>
                <a:latin typeface="Verdana"/>
                <a:cs typeface="Verdana"/>
              </a:rPr>
              <a:t>ve</a:t>
            </a:r>
            <a:endParaRPr sz="1350" dirty="0">
              <a:latin typeface="Verdana"/>
              <a:cs typeface="Verdana"/>
            </a:endParaRPr>
          </a:p>
          <a:p>
            <a:pPr marL="12700">
              <a:lnSpc>
                <a:spcPct val="100000"/>
              </a:lnSpc>
              <a:spcBef>
                <a:spcPts val="240"/>
              </a:spcBef>
            </a:pPr>
            <a:r>
              <a:rPr sz="1350" dirty="0">
                <a:solidFill>
                  <a:srgbClr val="7C858B"/>
                </a:solidFill>
                <a:latin typeface="Verdana"/>
                <a:cs typeface="Verdana"/>
              </a:rPr>
              <a:t>hizmet-</a:t>
            </a:r>
            <a:r>
              <a:rPr sz="1350" spc="-10" dirty="0">
                <a:solidFill>
                  <a:srgbClr val="7C858B"/>
                </a:solidFill>
                <a:latin typeface="Verdana"/>
                <a:cs typeface="Verdana"/>
              </a:rPr>
              <a:t>kalite</a:t>
            </a:r>
            <a:r>
              <a:rPr sz="1350" spc="-105" dirty="0">
                <a:solidFill>
                  <a:srgbClr val="7C858B"/>
                </a:solidFill>
                <a:latin typeface="Verdana"/>
                <a:cs typeface="Verdana"/>
              </a:rPr>
              <a:t> </a:t>
            </a:r>
            <a:r>
              <a:rPr sz="1350" dirty="0">
                <a:solidFill>
                  <a:srgbClr val="7C858B"/>
                </a:solidFill>
                <a:latin typeface="Verdana"/>
                <a:cs typeface="Verdana"/>
              </a:rPr>
              <a:t>standartlarımızın</a:t>
            </a:r>
            <a:r>
              <a:rPr sz="1350" spc="-100" dirty="0">
                <a:solidFill>
                  <a:srgbClr val="7C858B"/>
                </a:solidFill>
                <a:latin typeface="Verdana"/>
                <a:cs typeface="Verdana"/>
              </a:rPr>
              <a:t> </a:t>
            </a:r>
            <a:r>
              <a:rPr sz="1350" spc="-10" dirty="0">
                <a:solidFill>
                  <a:srgbClr val="7C858B"/>
                </a:solidFill>
                <a:latin typeface="Verdana"/>
                <a:cs typeface="Verdana"/>
              </a:rPr>
              <a:t>sürekliliği</a:t>
            </a:r>
            <a:r>
              <a:rPr sz="1350" spc="-65" dirty="0">
                <a:solidFill>
                  <a:srgbClr val="7C858B"/>
                </a:solidFill>
                <a:latin typeface="Verdana"/>
                <a:cs typeface="Verdana"/>
              </a:rPr>
              <a:t> </a:t>
            </a:r>
            <a:r>
              <a:rPr sz="1350" dirty="0">
                <a:solidFill>
                  <a:srgbClr val="7C858B"/>
                </a:solidFill>
                <a:latin typeface="Verdana"/>
                <a:cs typeface="Verdana"/>
              </a:rPr>
              <a:t>içi</a:t>
            </a:r>
            <a:r>
              <a:rPr sz="1350" spc="360" dirty="0">
                <a:solidFill>
                  <a:srgbClr val="7C858B"/>
                </a:solidFill>
                <a:latin typeface="Verdana"/>
                <a:cs typeface="Verdana"/>
              </a:rPr>
              <a:t> </a:t>
            </a:r>
            <a:r>
              <a:rPr sz="1350" spc="-10" dirty="0">
                <a:solidFill>
                  <a:srgbClr val="7C858B"/>
                </a:solidFill>
                <a:latin typeface="Verdana"/>
                <a:cs typeface="Verdana"/>
              </a:rPr>
              <a:t>sürekli</a:t>
            </a:r>
            <a:r>
              <a:rPr sz="1350" spc="-80" dirty="0">
                <a:solidFill>
                  <a:srgbClr val="7C858B"/>
                </a:solidFill>
                <a:latin typeface="Verdana"/>
                <a:cs typeface="Verdana"/>
              </a:rPr>
              <a:t> </a:t>
            </a:r>
            <a:r>
              <a:rPr sz="1350" spc="-10" dirty="0">
                <a:solidFill>
                  <a:srgbClr val="7C858B"/>
                </a:solidFill>
                <a:latin typeface="Verdana"/>
                <a:cs typeface="Verdana"/>
              </a:rPr>
              <a:t>ölçümler,</a:t>
            </a:r>
            <a:endParaRPr sz="1350" dirty="0">
              <a:latin typeface="Verdana"/>
              <a:cs typeface="Verdana"/>
            </a:endParaRPr>
          </a:p>
          <a:p>
            <a:pPr marL="12700">
              <a:lnSpc>
                <a:spcPct val="100000"/>
              </a:lnSpc>
              <a:spcBef>
                <a:spcPts val="240"/>
              </a:spcBef>
            </a:pPr>
            <a:r>
              <a:rPr sz="1350" spc="10" dirty="0">
                <a:solidFill>
                  <a:srgbClr val="7C858B"/>
                </a:solidFill>
                <a:latin typeface="Verdana"/>
                <a:cs typeface="Verdana"/>
              </a:rPr>
              <a:t>gerektiğinde</a:t>
            </a:r>
            <a:r>
              <a:rPr sz="1350" spc="-30" dirty="0">
                <a:solidFill>
                  <a:srgbClr val="7C858B"/>
                </a:solidFill>
                <a:latin typeface="Verdana"/>
                <a:cs typeface="Verdana"/>
              </a:rPr>
              <a:t> </a:t>
            </a:r>
            <a:r>
              <a:rPr sz="1350" spc="10" dirty="0">
                <a:solidFill>
                  <a:srgbClr val="7C858B"/>
                </a:solidFill>
                <a:latin typeface="Verdana"/>
                <a:cs typeface="Verdana"/>
              </a:rPr>
              <a:t>müdahale</a:t>
            </a:r>
            <a:r>
              <a:rPr sz="1350" spc="-15" dirty="0">
                <a:solidFill>
                  <a:srgbClr val="7C858B"/>
                </a:solidFill>
                <a:latin typeface="Verdana"/>
                <a:cs typeface="Verdana"/>
              </a:rPr>
              <a:t> </a:t>
            </a:r>
            <a:r>
              <a:rPr sz="1350" spc="10" dirty="0">
                <a:solidFill>
                  <a:srgbClr val="7C858B"/>
                </a:solidFill>
                <a:latin typeface="Verdana"/>
                <a:cs typeface="Verdana"/>
              </a:rPr>
              <a:t>ederek</a:t>
            </a:r>
            <a:r>
              <a:rPr sz="1350" spc="-20" dirty="0">
                <a:solidFill>
                  <a:srgbClr val="7C858B"/>
                </a:solidFill>
                <a:latin typeface="Verdana"/>
                <a:cs typeface="Verdana"/>
              </a:rPr>
              <a:t> </a:t>
            </a:r>
            <a:r>
              <a:rPr sz="1350" spc="-10" dirty="0">
                <a:solidFill>
                  <a:srgbClr val="7C858B"/>
                </a:solidFill>
                <a:latin typeface="Verdana"/>
                <a:cs typeface="Verdana"/>
              </a:rPr>
              <a:t>iyileştiririz.</a:t>
            </a:r>
            <a:endParaRPr sz="1350" dirty="0">
              <a:latin typeface="Verdana"/>
              <a:cs typeface="Verdana"/>
            </a:endParaRPr>
          </a:p>
          <a:p>
            <a:pPr marL="12700" marR="137795">
              <a:lnSpc>
                <a:spcPct val="114799"/>
              </a:lnSpc>
              <a:spcBef>
                <a:spcPts val="15"/>
              </a:spcBef>
            </a:pPr>
            <a:r>
              <a:rPr sz="1350" dirty="0">
                <a:solidFill>
                  <a:srgbClr val="7C858B"/>
                </a:solidFill>
                <a:latin typeface="Verdana"/>
                <a:cs typeface="Verdana"/>
              </a:rPr>
              <a:t>Paydaşlarımızın</a:t>
            </a:r>
            <a:r>
              <a:rPr sz="1350" spc="-35" dirty="0">
                <a:solidFill>
                  <a:srgbClr val="7C858B"/>
                </a:solidFill>
                <a:latin typeface="Verdana"/>
                <a:cs typeface="Verdana"/>
              </a:rPr>
              <a:t> </a:t>
            </a:r>
            <a:r>
              <a:rPr sz="1350" spc="-10" dirty="0">
                <a:solidFill>
                  <a:srgbClr val="7C858B"/>
                </a:solidFill>
                <a:latin typeface="Verdana"/>
                <a:cs typeface="Verdana"/>
              </a:rPr>
              <a:t>şikayetlerini</a:t>
            </a:r>
            <a:r>
              <a:rPr sz="1350" spc="-25" dirty="0">
                <a:solidFill>
                  <a:srgbClr val="7C858B"/>
                </a:solidFill>
                <a:latin typeface="Verdana"/>
                <a:cs typeface="Verdana"/>
              </a:rPr>
              <a:t> </a:t>
            </a:r>
            <a:r>
              <a:rPr sz="1350" dirty="0">
                <a:solidFill>
                  <a:srgbClr val="7C858B"/>
                </a:solidFill>
                <a:latin typeface="Verdana"/>
                <a:cs typeface="Verdana"/>
              </a:rPr>
              <a:t>çözüme</a:t>
            </a:r>
            <a:r>
              <a:rPr sz="1350" spc="-35" dirty="0">
                <a:solidFill>
                  <a:srgbClr val="7C858B"/>
                </a:solidFill>
                <a:latin typeface="Verdana"/>
                <a:cs typeface="Verdana"/>
              </a:rPr>
              <a:t> </a:t>
            </a:r>
            <a:r>
              <a:rPr sz="1350" spc="-10" dirty="0">
                <a:solidFill>
                  <a:srgbClr val="7C858B"/>
                </a:solidFill>
                <a:latin typeface="Verdana"/>
                <a:cs typeface="Verdana"/>
              </a:rPr>
              <a:t>kavuşturarak</a:t>
            </a:r>
            <a:r>
              <a:rPr sz="1350" spc="-20" dirty="0">
                <a:solidFill>
                  <a:srgbClr val="7C858B"/>
                </a:solidFill>
                <a:latin typeface="Verdana"/>
                <a:cs typeface="Verdana"/>
              </a:rPr>
              <a:t> </a:t>
            </a:r>
            <a:r>
              <a:rPr sz="1350" spc="-10" dirty="0">
                <a:solidFill>
                  <a:srgbClr val="7C858B"/>
                </a:solidFill>
                <a:latin typeface="Verdana"/>
                <a:cs typeface="Verdana"/>
              </a:rPr>
              <a:t>bağlılığını sağlarız.</a:t>
            </a:r>
            <a:endParaRPr sz="1350" dirty="0">
              <a:latin typeface="Verdana"/>
              <a:cs typeface="Verdana"/>
            </a:endParaRPr>
          </a:p>
          <a:p>
            <a:pPr marL="12700" marR="216535">
              <a:lnSpc>
                <a:spcPct val="114799"/>
              </a:lnSpc>
            </a:pPr>
            <a:r>
              <a:rPr sz="1350" dirty="0">
                <a:solidFill>
                  <a:srgbClr val="7C858B"/>
                </a:solidFill>
                <a:latin typeface="Verdana"/>
                <a:cs typeface="Verdana"/>
              </a:rPr>
              <a:t>Sistemin</a:t>
            </a:r>
            <a:r>
              <a:rPr sz="1350" spc="-100" dirty="0">
                <a:solidFill>
                  <a:srgbClr val="7C858B"/>
                </a:solidFill>
                <a:latin typeface="Verdana"/>
                <a:cs typeface="Verdana"/>
              </a:rPr>
              <a:t> </a:t>
            </a:r>
            <a:r>
              <a:rPr sz="1350" spc="-10" dirty="0">
                <a:solidFill>
                  <a:srgbClr val="7C858B"/>
                </a:solidFill>
                <a:latin typeface="Verdana"/>
                <a:cs typeface="Verdana"/>
              </a:rPr>
              <a:t>sürekliliği</a:t>
            </a:r>
            <a:r>
              <a:rPr sz="1350" spc="-85" dirty="0">
                <a:solidFill>
                  <a:srgbClr val="7C858B"/>
                </a:solidFill>
                <a:latin typeface="Verdana"/>
                <a:cs typeface="Verdana"/>
              </a:rPr>
              <a:t> </a:t>
            </a:r>
            <a:r>
              <a:rPr sz="1350" dirty="0">
                <a:solidFill>
                  <a:srgbClr val="7C858B"/>
                </a:solidFill>
                <a:latin typeface="Verdana"/>
                <a:cs typeface="Verdana"/>
              </a:rPr>
              <a:t>için</a:t>
            </a:r>
            <a:r>
              <a:rPr sz="1350" spc="-85" dirty="0">
                <a:solidFill>
                  <a:srgbClr val="7C858B"/>
                </a:solidFill>
                <a:latin typeface="Verdana"/>
                <a:cs typeface="Verdana"/>
              </a:rPr>
              <a:t> </a:t>
            </a:r>
            <a:r>
              <a:rPr sz="1350" spc="-25" dirty="0">
                <a:solidFill>
                  <a:srgbClr val="7C858B"/>
                </a:solidFill>
                <a:latin typeface="Verdana"/>
                <a:cs typeface="Verdana"/>
              </a:rPr>
              <a:t>teknolojik,</a:t>
            </a:r>
            <a:r>
              <a:rPr sz="1350" spc="-100" dirty="0">
                <a:solidFill>
                  <a:srgbClr val="7C858B"/>
                </a:solidFill>
                <a:latin typeface="Verdana"/>
                <a:cs typeface="Verdana"/>
              </a:rPr>
              <a:t> </a:t>
            </a:r>
            <a:r>
              <a:rPr sz="1350" spc="-40" dirty="0">
                <a:solidFill>
                  <a:srgbClr val="7C858B"/>
                </a:solidFill>
                <a:latin typeface="Verdana"/>
                <a:cs typeface="Verdana"/>
              </a:rPr>
              <a:t>iş</a:t>
            </a:r>
            <a:r>
              <a:rPr sz="1350" spc="-65" dirty="0">
                <a:solidFill>
                  <a:srgbClr val="7C858B"/>
                </a:solidFill>
                <a:latin typeface="Verdana"/>
                <a:cs typeface="Verdana"/>
              </a:rPr>
              <a:t> </a:t>
            </a:r>
            <a:r>
              <a:rPr sz="1350" spc="65" dirty="0">
                <a:solidFill>
                  <a:srgbClr val="7C858B"/>
                </a:solidFill>
                <a:latin typeface="Verdana"/>
                <a:cs typeface="Verdana"/>
              </a:rPr>
              <a:t>gücü</a:t>
            </a:r>
            <a:r>
              <a:rPr sz="1350" spc="-85" dirty="0">
                <a:solidFill>
                  <a:srgbClr val="7C858B"/>
                </a:solidFill>
                <a:latin typeface="Verdana"/>
                <a:cs typeface="Verdana"/>
              </a:rPr>
              <a:t> </a:t>
            </a:r>
            <a:r>
              <a:rPr sz="1350" spc="-30" dirty="0">
                <a:solidFill>
                  <a:srgbClr val="7C858B"/>
                </a:solidFill>
                <a:latin typeface="Verdana"/>
                <a:cs typeface="Verdana"/>
              </a:rPr>
              <a:t>ve</a:t>
            </a:r>
            <a:r>
              <a:rPr sz="1350" spc="-85" dirty="0">
                <a:solidFill>
                  <a:srgbClr val="7C858B"/>
                </a:solidFill>
                <a:latin typeface="Verdana"/>
                <a:cs typeface="Verdana"/>
              </a:rPr>
              <a:t> </a:t>
            </a:r>
            <a:r>
              <a:rPr sz="1350" dirty="0">
                <a:solidFill>
                  <a:srgbClr val="7C858B"/>
                </a:solidFill>
                <a:latin typeface="Verdana"/>
                <a:cs typeface="Verdana"/>
              </a:rPr>
              <a:t>mali</a:t>
            </a:r>
            <a:r>
              <a:rPr sz="1350" spc="-80" dirty="0">
                <a:solidFill>
                  <a:srgbClr val="7C858B"/>
                </a:solidFill>
                <a:latin typeface="Verdana"/>
                <a:cs typeface="Verdana"/>
              </a:rPr>
              <a:t> </a:t>
            </a:r>
            <a:r>
              <a:rPr sz="1350" spc="-10" dirty="0">
                <a:solidFill>
                  <a:srgbClr val="7C858B"/>
                </a:solidFill>
                <a:latin typeface="Verdana"/>
                <a:cs typeface="Verdana"/>
              </a:rPr>
              <a:t>kaynakları </a:t>
            </a:r>
            <a:r>
              <a:rPr sz="1350" dirty="0">
                <a:solidFill>
                  <a:srgbClr val="7C858B"/>
                </a:solidFill>
                <a:latin typeface="Verdana"/>
                <a:cs typeface="Verdana"/>
              </a:rPr>
              <a:t>bütçelendirilerek</a:t>
            </a:r>
            <a:r>
              <a:rPr sz="1350" spc="-60" dirty="0">
                <a:solidFill>
                  <a:srgbClr val="7C858B"/>
                </a:solidFill>
                <a:latin typeface="Verdana"/>
                <a:cs typeface="Verdana"/>
              </a:rPr>
              <a:t> </a:t>
            </a:r>
            <a:r>
              <a:rPr sz="1350" spc="-10" dirty="0">
                <a:solidFill>
                  <a:srgbClr val="7C858B"/>
                </a:solidFill>
                <a:latin typeface="Verdana"/>
                <a:cs typeface="Verdana"/>
              </a:rPr>
              <a:t>periyotlar</a:t>
            </a:r>
            <a:r>
              <a:rPr sz="1350" spc="-50" dirty="0">
                <a:solidFill>
                  <a:srgbClr val="7C858B"/>
                </a:solidFill>
                <a:latin typeface="Verdana"/>
                <a:cs typeface="Verdana"/>
              </a:rPr>
              <a:t> </a:t>
            </a:r>
            <a:r>
              <a:rPr sz="1350" dirty="0">
                <a:solidFill>
                  <a:srgbClr val="7C858B"/>
                </a:solidFill>
                <a:latin typeface="Verdana"/>
                <a:cs typeface="Verdana"/>
              </a:rPr>
              <a:t>halinde</a:t>
            </a:r>
            <a:r>
              <a:rPr sz="1350" spc="-65" dirty="0">
                <a:solidFill>
                  <a:srgbClr val="7C858B"/>
                </a:solidFill>
                <a:latin typeface="Verdana"/>
                <a:cs typeface="Verdana"/>
              </a:rPr>
              <a:t> </a:t>
            </a:r>
            <a:r>
              <a:rPr sz="1350" spc="-40" dirty="0">
                <a:solidFill>
                  <a:srgbClr val="7C858B"/>
                </a:solidFill>
                <a:latin typeface="Verdana"/>
                <a:cs typeface="Verdana"/>
              </a:rPr>
              <a:t>iş</a:t>
            </a:r>
            <a:r>
              <a:rPr sz="1350" spc="-5" dirty="0">
                <a:solidFill>
                  <a:srgbClr val="7C858B"/>
                </a:solidFill>
                <a:latin typeface="Verdana"/>
                <a:cs typeface="Verdana"/>
              </a:rPr>
              <a:t> </a:t>
            </a:r>
            <a:r>
              <a:rPr sz="1350" dirty="0">
                <a:solidFill>
                  <a:srgbClr val="7C858B"/>
                </a:solidFill>
                <a:latin typeface="Verdana"/>
                <a:cs typeface="Verdana"/>
              </a:rPr>
              <a:t>planlarımıza</a:t>
            </a:r>
            <a:r>
              <a:rPr sz="1350" spc="-55" dirty="0">
                <a:solidFill>
                  <a:srgbClr val="7C858B"/>
                </a:solidFill>
                <a:latin typeface="Verdana"/>
                <a:cs typeface="Verdana"/>
              </a:rPr>
              <a:t> </a:t>
            </a:r>
            <a:r>
              <a:rPr sz="1350" spc="-10" dirty="0">
                <a:solidFill>
                  <a:srgbClr val="7C858B"/>
                </a:solidFill>
                <a:latin typeface="Verdana"/>
                <a:cs typeface="Verdana"/>
              </a:rPr>
              <a:t>dahil</a:t>
            </a:r>
            <a:endParaRPr sz="1350" dirty="0">
              <a:latin typeface="Verdana"/>
              <a:cs typeface="Verdana"/>
            </a:endParaRPr>
          </a:p>
          <a:p>
            <a:pPr marL="12700">
              <a:lnSpc>
                <a:spcPct val="100000"/>
              </a:lnSpc>
              <a:spcBef>
                <a:spcPts val="250"/>
              </a:spcBef>
            </a:pPr>
            <a:r>
              <a:rPr sz="1350" spc="-10" dirty="0">
                <a:solidFill>
                  <a:srgbClr val="7C858B"/>
                </a:solidFill>
                <a:latin typeface="Verdana"/>
                <a:cs typeface="Verdana"/>
              </a:rPr>
              <a:t>ederiz.</a:t>
            </a:r>
            <a:endParaRPr sz="1350" dirty="0">
              <a:latin typeface="Verdana"/>
              <a:cs typeface="Verdana"/>
            </a:endParaRPr>
          </a:p>
          <a:p>
            <a:pPr marL="12700" marR="17145">
              <a:lnSpc>
                <a:spcPct val="114799"/>
              </a:lnSpc>
            </a:pPr>
            <a:r>
              <a:rPr sz="1350" spc="-20" dirty="0">
                <a:solidFill>
                  <a:srgbClr val="7C858B"/>
                </a:solidFill>
                <a:latin typeface="Verdana"/>
                <a:cs typeface="Verdana"/>
              </a:rPr>
              <a:t>Sürekli</a:t>
            </a:r>
            <a:r>
              <a:rPr sz="1350" spc="-100" dirty="0">
                <a:solidFill>
                  <a:srgbClr val="7C858B"/>
                </a:solidFill>
                <a:latin typeface="Verdana"/>
                <a:cs typeface="Verdana"/>
              </a:rPr>
              <a:t> </a:t>
            </a:r>
            <a:r>
              <a:rPr sz="1350" dirty="0">
                <a:solidFill>
                  <a:srgbClr val="7C858B"/>
                </a:solidFill>
                <a:latin typeface="Verdana"/>
                <a:cs typeface="Verdana"/>
              </a:rPr>
              <a:t>gelişen</a:t>
            </a:r>
            <a:r>
              <a:rPr sz="1350" spc="-100" dirty="0">
                <a:solidFill>
                  <a:srgbClr val="7C858B"/>
                </a:solidFill>
                <a:latin typeface="Verdana"/>
                <a:cs typeface="Verdana"/>
              </a:rPr>
              <a:t> </a:t>
            </a:r>
            <a:r>
              <a:rPr sz="1350" spc="-30" dirty="0">
                <a:solidFill>
                  <a:srgbClr val="7C858B"/>
                </a:solidFill>
                <a:latin typeface="Verdana"/>
                <a:cs typeface="Verdana"/>
              </a:rPr>
              <a:t>ve</a:t>
            </a:r>
            <a:r>
              <a:rPr sz="1350" spc="-80" dirty="0">
                <a:solidFill>
                  <a:srgbClr val="7C858B"/>
                </a:solidFill>
                <a:latin typeface="Verdana"/>
                <a:cs typeface="Verdana"/>
              </a:rPr>
              <a:t> </a:t>
            </a:r>
            <a:r>
              <a:rPr sz="1350" spc="-10" dirty="0">
                <a:solidFill>
                  <a:srgbClr val="7C858B"/>
                </a:solidFill>
                <a:latin typeface="Verdana"/>
                <a:cs typeface="Verdana"/>
              </a:rPr>
              <a:t>paylaşan</a:t>
            </a:r>
            <a:r>
              <a:rPr sz="1350" spc="-105" dirty="0">
                <a:solidFill>
                  <a:srgbClr val="7C858B"/>
                </a:solidFill>
                <a:latin typeface="Verdana"/>
                <a:cs typeface="Verdana"/>
              </a:rPr>
              <a:t> </a:t>
            </a:r>
            <a:r>
              <a:rPr sz="1350" dirty="0">
                <a:solidFill>
                  <a:srgbClr val="7C858B"/>
                </a:solidFill>
                <a:latin typeface="Verdana"/>
                <a:cs typeface="Verdana"/>
              </a:rPr>
              <a:t>bir</a:t>
            </a:r>
            <a:r>
              <a:rPr sz="1350" spc="-80" dirty="0">
                <a:solidFill>
                  <a:srgbClr val="7C858B"/>
                </a:solidFill>
                <a:latin typeface="Verdana"/>
                <a:cs typeface="Verdana"/>
              </a:rPr>
              <a:t> </a:t>
            </a:r>
            <a:r>
              <a:rPr sz="1350" dirty="0">
                <a:solidFill>
                  <a:srgbClr val="7C858B"/>
                </a:solidFill>
                <a:latin typeface="Verdana"/>
                <a:cs typeface="Verdana"/>
              </a:rPr>
              <a:t>organizasyon</a:t>
            </a:r>
            <a:r>
              <a:rPr sz="1350" spc="-114" dirty="0">
                <a:solidFill>
                  <a:srgbClr val="7C858B"/>
                </a:solidFill>
                <a:latin typeface="Verdana"/>
                <a:cs typeface="Verdana"/>
              </a:rPr>
              <a:t> </a:t>
            </a:r>
            <a:r>
              <a:rPr sz="1350" spc="-20" dirty="0">
                <a:solidFill>
                  <a:srgbClr val="7C858B"/>
                </a:solidFill>
                <a:latin typeface="Verdana"/>
                <a:cs typeface="Verdana"/>
              </a:rPr>
              <a:t>yapısı</a:t>
            </a:r>
            <a:r>
              <a:rPr sz="1350" spc="-80" dirty="0">
                <a:solidFill>
                  <a:srgbClr val="7C858B"/>
                </a:solidFill>
                <a:latin typeface="Verdana"/>
                <a:cs typeface="Verdana"/>
              </a:rPr>
              <a:t> </a:t>
            </a:r>
            <a:r>
              <a:rPr sz="1350" dirty="0">
                <a:solidFill>
                  <a:srgbClr val="7C858B"/>
                </a:solidFill>
                <a:latin typeface="Verdana"/>
                <a:cs typeface="Verdana"/>
              </a:rPr>
              <a:t>için</a:t>
            </a:r>
            <a:r>
              <a:rPr sz="1350" spc="-85" dirty="0">
                <a:solidFill>
                  <a:srgbClr val="7C858B"/>
                </a:solidFill>
                <a:latin typeface="Verdana"/>
                <a:cs typeface="Verdana"/>
              </a:rPr>
              <a:t> </a:t>
            </a:r>
            <a:r>
              <a:rPr sz="1350" spc="-10" dirty="0">
                <a:solidFill>
                  <a:srgbClr val="7C858B"/>
                </a:solidFill>
                <a:latin typeface="Verdana"/>
                <a:cs typeface="Verdana"/>
              </a:rPr>
              <a:t>eğitime </a:t>
            </a:r>
            <a:r>
              <a:rPr sz="1350" spc="50" dirty="0">
                <a:solidFill>
                  <a:srgbClr val="7C858B"/>
                </a:solidFill>
                <a:latin typeface="Verdana"/>
                <a:cs typeface="Verdana"/>
              </a:rPr>
              <a:t>önem</a:t>
            </a:r>
            <a:r>
              <a:rPr sz="1350" spc="-80" dirty="0">
                <a:solidFill>
                  <a:srgbClr val="7C858B"/>
                </a:solidFill>
                <a:latin typeface="Verdana"/>
                <a:cs typeface="Verdana"/>
              </a:rPr>
              <a:t> </a:t>
            </a:r>
            <a:r>
              <a:rPr sz="1350" spc="-10" dirty="0">
                <a:solidFill>
                  <a:srgbClr val="7C858B"/>
                </a:solidFill>
                <a:latin typeface="Verdana"/>
                <a:cs typeface="Verdana"/>
              </a:rPr>
              <a:t>verip</a:t>
            </a:r>
            <a:r>
              <a:rPr sz="1350" spc="-75" dirty="0">
                <a:solidFill>
                  <a:srgbClr val="7C858B"/>
                </a:solidFill>
                <a:latin typeface="Verdana"/>
                <a:cs typeface="Verdana"/>
              </a:rPr>
              <a:t> </a:t>
            </a:r>
            <a:r>
              <a:rPr sz="1350" dirty="0">
                <a:solidFill>
                  <a:srgbClr val="7C858B"/>
                </a:solidFill>
                <a:latin typeface="Verdana"/>
                <a:cs typeface="Verdana"/>
              </a:rPr>
              <a:t>eğitimi</a:t>
            </a:r>
            <a:r>
              <a:rPr sz="1350" spc="-80" dirty="0">
                <a:solidFill>
                  <a:srgbClr val="7C858B"/>
                </a:solidFill>
                <a:latin typeface="Verdana"/>
                <a:cs typeface="Verdana"/>
              </a:rPr>
              <a:t> </a:t>
            </a:r>
            <a:r>
              <a:rPr sz="1350" spc="-10" dirty="0">
                <a:solidFill>
                  <a:srgbClr val="7C858B"/>
                </a:solidFill>
                <a:latin typeface="Verdana"/>
                <a:cs typeface="Verdana"/>
              </a:rPr>
              <a:t>sürekli</a:t>
            </a:r>
            <a:r>
              <a:rPr sz="1350" spc="-70" dirty="0">
                <a:solidFill>
                  <a:srgbClr val="7C858B"/>
                </a:solidFill>
                <a:latin typeface="Verdana"/>
                <a:cs typeface="Verdana"/>
              </a:rPr>
              <a:t> </a:t>
            </a:r>
            <a:r>
              <a:rPr sz="1350" spc="-10" dirty="0">
                <a:solidFill>
                  <a:srgbClr val="7C858B"/>
                </a:solidFill>
                <a:latin typeface="Verdana"/>
                <a:cs typeface="Verdana"/>
              </a:rPr>
              <a:t>kılmayı</a:t>
            </a:r>
            <a:r>
              <a:rPr sz="1350" spc="-60" dirty="0">
                <a:solidFill>
                  <a:srgbClr val="7C858B"/>
                </a:solidFill>
                <a:latin typeface="Verdana"/>
                <a:cs typeface="Verdana"/>
              </a:rPr>
              <a:t> </a:t>
            </a:r>
            <a:r>
              <a:rPr sz="1350" dirty="0">
                <a:solidFill>
                  <a:srgbClr val="7C858B"/>
                </a:solidFill>
                <a:latin typeface="Verdana"/>
                <a:cs typeface="Verdana"/>
              </a:rPr>
              <a:t>hedefleyerek</a:t>
            </a:r>
            <a:r>
              <a:rPr sz="1350" spc="-105" dirty="0">
                <a:solidFill>
                  <a:srgbClr val="7C858B"/>
                </a:solidFill>
                <a:latin typeface="Verdana"/>
                <a:cs typeface="Verdana"/>
              </a:rPr>
              <a:t> </a:t>
            </a:r>
            <a:r>
              <a:rPr sz="1350" spc="-10" dirty="0">
                <a:solidFill>
                  <a:srgbClr val="7C858B"/>
                </a:solidFill>
                <a:latin typeface="Verdana"/>
                <a:cs typeface="Verdana"/>
              </a:rPr>
              <a:t>öğreniriz.</a:t>
            </a:r>
            <a:endParaRPr sz="1350" dirty="0">
              <a:latin typeface="Verdana"/>
              <a:cs typeface="Verdana"/>
            </a:endParaRPr>
          </a:p>
          <a:p>
            <a:pPr marL="12700">
              <a:lnSpc>
                <a:spcPct val="100000"/>
              </a:lnSpc>
              <a:spcBef>
                <a:spcPts val="240"/>
              </a:spcBef>
            </a:pPr>
            <a:r>
              <a:rPr sz="1350" dirty="0">
                <a:solidFill>
                  <a:srgbClr val="7C858B"/>
                </a:solidFill>
                <a:latin typeface="Verdana"/>
                <a:cs typeface="Verdana"/>
              </a:rPr>
              <a:t>Çok</a:t>
            </a:r>
            <a:r>
              <a:rPr sz="1350" spc="-80" dirty="0">
                <a:solidFill>
                  <a:srgbClr val="7C858B"/>
                </a:solidFill>
                <a:latin typeface="Verdana"/>
                <a:cs typeface="Verdana"/>
              </a:rPr>
              <a:t> </a:t>
            </a:r>
            <a:r>
              <a:rPr sz="1350" dirty="0">
                <a:solidFill>
                  <a:srgbClr val="7C858B"/>
                </a:solidFill>
                <a:latin typeface="Verdana"/>
                <a:cs typeface="Verdana"/>
              </a:rPr>
              <a:t>yönlü</a:t>
            </a:r>
            <a:r>
              <a:rPr sz="1350" spc="-75" dirty="0">
                <a:solidFill>
                  <a:srgbClr val="7C858B"/>
                </a:solidFill>
                <a:latin typeface="Verdana"/>
                <a:cs typeface="Verdana"/>
              </a:rPr>
              <a:t> </a:t>
            </a:r>
            <a:r>
              <a:rPr sz="1350" dirty="0">
                <a:solidFill>
                  <a:srgbClr val="7C858B"/>
                </a:solidFill>
                <a:latin typeface="Verdana"/>
                <a:cs typeface="Verdana"/>
              </a:rPr>
              <a:t>iletişimi</a:t>
            </a:r>
            <a:r>
              <a:rPr sz="1350" spc="-80" dirty="0">
                <a:solidFill>
                  <a:srgbClr val="7C858B"/>
                </a:solidFill>
                <a:latin typeface="Verdana"/>
                <a:cs typeface="Verdana"/>
              </a:rPr>
              <a:t> </a:t>
            </a:r>
            <a:r>
              <a:rPr sz="1350" spc="-25" dirty="0">
                <a:solidFill>
                  <a:srgbClr val="7C858B"/>
                </a:solidFill>
                <a:latin typeface="Verdana"/>
                <a:cs typeface="Verdana"/>
              </a:rPr>
              <a:t>teşvik</a:t>
            </a:r>
            <a:r>
              <a:rPr sz="1350" spc="-60" dirty="0">
                <a:solidFill>
                  <a:srgbClr val="7C858B"/>
                </a:solidFill>
                <a:latin typeface="Verdana"/>
                <a:cs typeface="Verdana"/>
              </a:rPr>
              <a:t> </a:t>
            </a:r>
            <a:r>
              <a:rPr sz="1350" dirty="0">
                <a:solidFill>
                  <a:srgbClr val="7C858B"/>
                </a:solidFill>
                <a:latin typeface="Verdana"/>
                <a:cs typeface="Verdana"/>
              </a:rPr>
              <a:t>ederek</a:t>
            </a:r>
            <a:r>
              <a:rPr sz="1350" spc="-105" dirty="0">
                <a:solidFill>
                  <a:srgbClr val="7C858B"/>
                </a:solidFill>
                <a:latin typeface="Verdana"/>
                <a:cs typeface="Verdana"/>
              </a:rPr>
              <a:t> </a:t>
            </a:r>
            <a:r>
              <a:rPr sz="1350" spc="60" dirty="0">
                <a:solidFill>
                  <a:srgbClr val="7C858B"/>
                </a:solidFill>
                <a:latin typeface="Verdana"/>
                <a:cs typeface="Verdana"/>
              </a:rPr>
              <a:t>tüm</a:t>
            </a:r>
            <a:r>
              <a:rPr sz="1350" spc="-90" dirty="0">
                <a:solidFill>
                  <a:srgbClr val="7C858B"/>
                </a:solidFill>
                <a:latin typeface="Verdana"/>
                <a:cs typeface="Verdana"/>
              </a:rPr>
              <a:t> </a:t>
            </a:r>
            <a:r>
              <a:rPr sz="1350" spc="-10" dirty="0">
                <a:solidFill>
                  <a:srgbClr val="7C858B"/>
                </a:solidFill>
                <a:latin typeface="Verdana"/>
                <a:cs typeface="Verdana"/>
              </a:rPr>
              <a:t>çalışanların</a:t>
            </a:r>
            <a:r>
              <a:rPr sz="1350" spc="-95" dirty="0">
                <a:solidFill>
                  <a:srgbClr val="7C858B"/>
                </a:solidFill>
                <a:latin typeface="Verdana"/>
                <a:cs typeface="Verdana"/>
              </a:rPr>
              <a:t> </a:t>
            </a:r>
            <a:r>
              <a:rPr sz="1350" spc="-10" dirty="0">
                <a:solidFill>
                  <a:srgbClr val="7C858B"/>
                </a:solidFill>
                <a:latin typeface="Verdana"/>
                <a:cs typeface="Verdana"/>
              </a:rPr>
              <a:t>gelişimlerine</a:t>
            </a:r>
            <a:endParaRPr sz="1350" dirty="0">
              <a:latin typeface="Verdana"/>
              <a:cs typeface="Verdana"/>
            </a:endParaRPr>
          </a:p>
          <a:p>
            <a:pPr marL="12700">
              <a:lnSpc>
                <a:spcPct val="100000"/>
              </a:lnSpc>
              <a:spcBef>
                <a:spcPts val="254"/>
              </a:spcBef>
            </a:pPr>
            <a:r>
              <a:rPr sz="1350" dirty="0">
                <a:solidFill>
                  <a:srgbClr val="7C858B"/>
                </a:solidFill>
                <a:latin typeface="Verdana"/>
                <a:cs typeface="Verdana"/>
              </a:rPr>
              <a:t>katkı</a:t>
            </a:r>
            <a:r>
              <a:rPr sz="1350" spc="-145" dirty="0">
                <a:solidFill>
                  <a:srgbClr val="7C858B"/>
                </a:solidFill>
                <a:latin typeface="Verdana"/>
                <a:cs typeface="Verdana"/>
              </a:rPr>
              <a:t> </a:t>
            </a:r>
            <a:r>
              <a:rPr sz="1350" spc="-10" dirty="0">
                <a:solidFill>
                  <a:srgbClr val="7C858B"/>
                </a:solidFill>
                <a:latin typeface="Verdana"/>
                <a:cs typeface="Verdana"/>
              </a:rPr>
              <a:t>sağlarız.</a:t>
            </a:r>
            <a:endParaRPr sz="1350" dirty="0">
              <a:latin typeface="Verdana"/>
              <a:cs typeface="Verdana"/>
            </a:endParaRPr>
          </a:p>
          <a:p>
            <a:pPr marL="12700" marR="123189">
              <a:lnSpc>
                <a:spcPct val="114799"/>
              </a:lnSpc>
            </a:pPr>
            <a:r>
              <a:rPr sz="1350" dirty="0">
                <a:solidFill>
                  <a:srgbClr val="7C858B"/>
                </a:solidFill>
                <a:latin typeface="Verdana"/>
                <a:cs typeface="Verdana"/>
              </a:rPr>
              <a:t>Belirlediğimiz</a:t>
            </a:r>
            <a:r>
              <a:rPr sz="1350" spc="-55" dirty="0">
                <a:solidFill>
                  <a:srgbClr val="7C858B"/>
                </a:solidFill>
                <a:latin typeface="Verdana"/>
                <a:cs typeface="Verdana"/>
              </a:rPr>
              <a:t> </a:t>
            </a:r>
            <a:r>
              <a:rPr sz="1350" dirty="0">
                <a:solidFill>
                  <a:srgbClr val="7C858B"/>
                </a:solidFill>
                <a:latin typeface="Verdana"/>
                <a:cs typeface="Verdana"/>
              </a:rPr>
              <a:t>standartlardaki</a:t>
            </a:r>
            <a:r>
              <a:rPr sz="1350" spc="-50" dirty="0">
                <a:solidFill>
                  <a:srgbClr val="7C858B"/>
                </a:solidFill>
                <a:latin typeface="Verdana"/>
                <a:cs typeface="Verdana"/>
              </a:rPr>
              <a:t> </a:t>
            </a:r>
            <a:r>
              <a:rPr sz="1350" dirty="0">
                <a:solidFill>
                  <a:srgbClr val="7C858B"/>
                </a:solidFill>
                <a:latin typeface="Verdana"/>
                <a:cs typeface="Verdana"/>
              </a:rPr>
              <a:t>ürün</a:t>
            </a:r>
            <a:r>
              <a:rPr sz="1350" spc="-20" dirty="0">
                <a:solidFill>
                  <a:srgbClr val="7C858B"/>
                </a:solidFill>
                <a:latin typeface="Verdana"/>
                <a:cs typeface="Verdana"/>
              </a:rPr>
              <a:t> </a:t>
            </a:r>
            <a:r>
              <a:rPr sz="1350" spc="-30" dirty="0">
                <a:solidFill>
                  <a:srgbClr val="7C858B"/>
                </a:solidFill>
                <a:latin typeface="Verdana"/>
                <a:cs typeface="Verdana"/>
              </a:rPr>
              <a:t>ve</a:t>
            </a:r>
            <a:r>
              <a:rPr sz="1350" spc="-20" dirty="0">
                <a:solidFill>
                  <a:srgbClr val="7C858B"/>
                </a:solidFill>
                <a:latin typeface="Verdana"/>
                <a:cs typeface="Verdana"/>
              </a:rPr>
              <a:t> </a:t>
            </a:r>
            <a:r>
              <a:rPr sz="1350" dirty="0">
                <a:solidFill>
                  <a:srgbClr val="7C858B"/>
                </a:solidFill>
                <a:latin typeface="Verdana"/>
                <a:cs typeface="Verdana"/>
              </a:rPr>
              <a:t>hizmeti</a:t>
            </a:r>
            <a:r>
              <a:rPr sz="1350" spc="-50" dirty="0">
                <a:solidFill>
                  <a:srgbClr val="7C858B"/>
                </a:solidFill>
                <a:latin typeface="Verdana"/>
                <a:cs typeface="Verdana"/>
              </a:rPr>
              <a:t> </a:t>
            </a:r>
            <a:r>
              <a:rPr sz="1350" spc="-10" dirty="0">
                <a:solidFill>
                  <a:srgbClr val="7C858B"/>
                </a:solidFill>
                <a:latin typeface="Verdana"/>
                <a:cs typeface="Verdana"/>
              </a:rPr>
              <a:t>misafirlerimize </a:t>
            </a:r>
            <a:r>
              <a:rPr sz="1350" dirty="0">
                <a:solidFill>
                  <a:srgbClr val="7C858B"/>
                </a:solidFill>
                <a:latin typeface="Verdana"/>
                <a:cs typeface="Verdana"/>
              </a:rPr>
              <a:t>sunarak</a:t>
            </a:r>
            <a:r>
              <a:rPr sz="1350" spc="-25" dirty="0">
                <a:solidFill>
                  <a:srgbClr val="7C858B"/>
                </a:solidFill>
                <a:latin typeface="Verdana"/>
                <a:cs typeface="Verdana"/>
              </a:rPr>
              <a:t> </a:t>
            </a:r>
            <a:r>
              <a:rPr sz="1350" dirty="0">
                <a:solidFill>
                  <a:srgbClr val="7C858B"/>
                </a:solidFill>
                <a:latin typeface="Verdana"/>
                <a:cs typeface="Verdana"/>
              </a:rPr>
              <a:t>misafirlerimizin güvenini</a:t>
            </a:r>
            <a:r>
              <a:rPr sz="1350" spc="-35" dirty="0">
                <a:solidFill>
                  <a:srgbClr val="7C858B"/>
                </a:solidFill>
                <a:latin typeface="Verdana"/>
                <a:cs typeface="Verdana"/>
              </a:rPr>
              <a:t> </a:t>
            </a:r>
            <a:r>
              <a:rPr sz="1350" spc="-30" dirty="0">
                <a:solidFill>
                  <a:srgbClr val="7C858B"/>
                </a:solidFill>
                <a:latin typeface="Verdana"/>
                <a:cs typeface="Verdana"/>
              </a:rPr>
              <a:t>ve</a:t>
            </a:r>
            <a:r>
              <a:rPr sz="1350" spc="15" dirty="0">
                <a:solidFill>
                  <a:srgbClr val="7C858B"/>
                </a:solidFill>
                <a:latin typeface="Verdana"/>
                <a:cs typeface="Verdana"/>
              </a:rPr>
              <a:t> </a:t>
            </a:r>
            <a:r>
              <a:rPr sz="1350" dirty="0">
                <a:solidFill>
                  <a:srgbClr val="7C858B"/>
                </a:solidFill>
                <a:latin typeface="Verdana"/>
                <a:cs typeface="Verdana"/>
              </a:rPr>
              <a:t>memnuniyetini</a:t>
            </a:r>
            <a:r>
              <a:rPr sz="1350" spc="-40" dirty="0">
                <a:solidFill>
                  <a:srgbClr val="7C858B"/>
                </a:solidFill>
                <a:latin typeface="Verdana"/>
                <a:cs typeface="Verdana"/>
              </a:rPr>
              <a:t> </a:t>
            </a:r>
            <a:r>
              <a:rPr sz="1350" spc="-10" dirty="0">
                <a:solidFill>
                  <a:srgbClr val="7C858B"/>
                </a:solidFill>
                <a:latin typeface="Verdana"/>
                <a:cs typeface="Verdana"/>
              </a:rPr>
              <a:t>artırırız.</a:t>
            </a:r>
            <a:endParaRPr sz="1350" dirty="0">
              <a:latin typeface="Verdana"/>
              <a:cs typeface="Verdana"/>
            </a:endParaRPr>
          </a:p>
        </p:txBody>
      </p:sp>
      <p:pic>
        <p:nvPicPr>
          <p:cNvPr id="6" name="object 6"/>
          <p:cNvPicPr/>
          <p:nvPr/>
        </p:nvPicPr>
        <p:blipFill>
          <a:blip r:embed="rId4" cstate="print"/>
          <a:stretch>
            <a:fillRect/>
          </a:stretch>
        </p:blipFill>
        <p:spPr>
          <a:xfrm>
            <a:off x="8663940" y="4762500"/>
            <a:ext cx="426720" cy="36575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grpSp>
        <p:nvGrpSpPr>
          <p:cNvPr id="3" name="object 3"/>
          <p:cNvGrpSpPr/>
          <p:nvPr/>
        </p:nvGrpSpPr>
        <p:grpSpPr>
          <a:xfrm>
            <a:off x="8663940" y="4762500"/>
            <a:ext cx="426720" cy="365760"/>
            <a:chOff x="8663940" y="4762500"/>
            <a:chExt cx="426720" cy="365760"/>
          </a:xfrm>
        </p:grpSpPr>
        <p:pic>
          <p:nvPicPr>
            <p:cNvPr id="4" name="object 4"/>
            <p:cNvPicPr/>
            <p:nvPr/>
          </p:nvPicPr>
          <p:blipFill>
            <a:blip r:embed="rId3" cstate="print"/>
            <a:stretch>
              <a:fillRect/>
            </a:stretch>
          </p:blipFill>
          <p:spPr>
            <a:xfrm>
              <a:off x="8787892" y="4787897"/>
              <a:ext cx="235872" cy="236220"/>
            </a:xfrm>
            <a:prstGeom prst="rect">
              <a:avLst/>
            </a:prstGeom>
          </p:spPr>
        </p:pic>
        <p:pic>
          <p:nvPicPr>
            <p:cNvPr id="5" name="object 5"/>
            <p:cNvPicPr/>
            <p:nvPr/>
          </p:nvPicPr>
          <p:blipFill>
            <a:blip r:embed="rId4" cstate="print"/>
            <a:stretch>
              <a:fillRect/>
            </a:stretch>
          </p:blipFill>
          <p:spPr>
            <a:xfrm>
              <a:off x="8663940" y="4762500"/>
              <a:ext cx="426720" cy="365758"/>
            </a:xfrm>
            <a:prstGeom prst="rect">
              <a:avLst/>
            </a:prstGeom>
          </p:spPr>
        </p:pic>
      </p:grpSp>
      <p:sp>
        <p:nvSpPr>
          <p:cNvPr id="6" name="object 6"/>
          <p:cNvSpPr txBox="1"/>
          <p:nvPr/>
        </p:nvSpPr>
        <p:spPr>
          <a:xfrm>
            <a:off x="528929" y="2001977"/>
            <a:ext cx="2305685" cy="1123950"/>
          </a:xfrm>
          <a:prstGeom prst="rect">
            <a:avLst/>
          </a:prstGeom>
        </p:spPr>
        <p:txBody>
          <a:bodyPr vert="horz" wrap="square" lIns="0" tIns="12700" rIns="0" bIns="0" rtlCol="0">
            <a:spAutoFit/>
          </a:bodyPr>
          <a:lstStyle/>
          <a:p>
            <a:pPr marL="12700" marR="5080">
              <a:lnSpc>
                <a:spcPct val="100000"/>
              </a:lnSpc>
              <a:spcBef>
                <a:spcPts val="100"/>
              </a:spcBef>
            </a:pPr>
            <a:r>
              <a:rPr sz="2400" spc="-10" dirty="0">
                <a:solidFill>
                  <a:srgbClr val="FFFFFF"/>
                </a:solidFill>
                <a:latin typeface="Verdana"/>
                <a:cs typeface="Verdana"/>
              </a:rPr>
              <a:t>MİSAFİR MEMNUNİYETİ POLİTİKAMIZ</a:t>
            </a:r>
            <a:endParaRPr sz="2400">
              <a:latin typeface="Verdana"/>
              <a:cs typeface="Verdana"/>
            </a:endParaRPr>
          </a:p>
        </p:txBody>
      </p:sp>
      <p:sp>
        <p:nvSpPr>
          <p:cNvPr id="7" name="object 7"/>
          <p:cNvSpPr txBox="1">
            <a:spLocks noGrp="1"/>
          </p:cNvSpPr>
          <p:nvPr>
            <p:ph type="title"/>
          </p:nvPr>
        </p:nvSpPr>
        <p:spPr>
          <a:xfrm>
            <a:off x="3383660" y="776732"/>
            <a:ext cx="5374640" cy="1123315"/>
          </a:xfrm>
          <a:prstGeom prst="rect">
            <a:avLst/>
          </a:prstGeom>
        </p:spPr>
        <p:txBody>
          <a:bodyPr vert="horz" wrap="square" lIns="0" tIns="12700" rIns="0" bIns="0" rtlCol="0">
            <a:spAutoFit/>
          </a:bodyPr>
          <a:lstStyle/>
          <a:p>
            <a:pPr marL="12700" marR="5080">
              <a:lnSpc>
                <a:spcPct val="100000"/>
              </a:lnSpc>
              <a:spcBef>
                <a:spcPts val="100"/>
              </a:spcBef>
            </a:pPr>
            <a:r>
              <a:rPr sz="1800" spc="-45" dirty="0">
                <a:solidFill>
                  <a:srgbClr val="7C858B"/>
                </a:solidFill>
              </a:rPr>
              <a:t>Tarafsız</a:t>
            </a:r>
            <a:r>
              <a:rPr sz="1800" spc="-105" dirty="0">
                <a:solidFill>
                  <a:srgbClr val="7C858B"/>
                </a:solidFill>
              </a:rPr>
              <a:t> </a:t>
            </a:r>
            <a:r>
              <a:rPr sz="1800" spc="-10" dirty="0">
                <a:solidFill>
                  <a:srgbClr val="7C858B"/>
                </a:solidFill>
              </a:rPr>
              <a:t>yaklaşım</a:t>
            </a:r>
            <a:r>
              <a:rPr sz="1800" spc="-90" dirty="0">
                <a:solidFill>
                  <a:srgbClr val="7C858B"/>
                </a:solidFill>
              </a:rPr>
              <a:t> </a:t>
            </a:r>
            <a:r>
              <a:rPr sz="1800" spc="-80" dirty="0">
                <a:solidFill>
                  <a:srgbClr val="7C858B"/>
                </a:solidFill>
              </a:rPr>
              <a:t>ile,</a:t>
            </a:r>
            <a:r>
              <a:rPr sz="1800" spc="-85" dirty="0">
                <a:solidFill>
                  <a:srgbClr val="7C858B"/>
                </a:solidFill>
              </a:rPr>
              <a:t> </a:t>
            </a:r>
            <a:r>
              <a:rPr sz="1800" dirty="0">
                <a:solidFill>
                  <a:srgbClr val="7C858B"/>
                </a:solidFill>
              </a:rPr>
              <a:t>hiçbir</a:t>
            </a:r>
            <a:r>
              <a:rPr sz="1800" spc="-90" dirty="0">
                <a:solidFill>
                  <a:srgbClr val="7C858B"/>
                </a:solidFill>
              </a:rPr>
              <a:t> </a:t>
            </a:r>
            <a:r>
              <a:rPr sz="1800" spc="-10" dirty="0">
                <a:solidFill>
                  <a:srgbClr val="7C858B"/>
                </a:solidFill>
              </a:rPr>
              <a:t>ayrım</a:t>
            </a:r>
            <a:r>
              <a:rPr sz="1800" spc="-95" dirty="0">
                <a:solidFill>
                  <a:srgbClr val="7C858B"/>
                </a:solidFill>
              </a:rPr>
              <a:t> </a:t>
            </a:r>
            <a:r>
              <a:rPr sz="1800" spc="40" dirty="0">
                <a:solidFill>
                  <a:srgbClr val="7C858B"/>
                </a:solidFill>
              </a:rPr>
              <a:t>gözetmeden </a:t>
            </a:r>
            <a:r>
              <a:rPr sz="1800" spc="-10" dirty="0">
                <a:solidFill>
                  <a:srgbClr val="7C858B"/>
                </a:solidFill>
              </a:rPr>
              <a:t>misafir</a:t>
            </a:r>
            <a:r>
              <a:rPr sz="1800" spc="5" dirty="0">
                <a:solidFill>
                  <a:srgbClr val="7C858B"/>
                </a:solidFill>
              </a:rPr>
              <a:t> </a:t>
            </a:r>
            <a:r>
              <a:rPr sz="1800" dirty="0">
                <a:solidFill>
                  <a:srgbClr val="7C858B"/>
                </a:solidFill>
              </a:rPr>
              <a:t>memnuniyetini</a:t>
            </a:r>
            <a:r>
              <a:rPr sz="1800" spc="-35" dirty="0">
                <a:solidFill>
                  <a:srgbClr val="7C858B"/>
                </a:solidFill>
              </a:rPr>
              <a:t> </a:t>
            </a:r>
            <a:r>
              <a:rPr sz="1800" dirty="0">
                <a:solidFill>
                  <a:srgbClr val="7C858B"/>
                </a:solidFill>
              </a:rPr>
              <a:t>en</a:t>
            </a:r>
            <a:r>
              <a:rPr sz="1800" spc="-5" dirty="0">
                <a:solidFill>
                  <a:srgbClr val="7C858B"/>
                </a:solidFill>
              </a:rPr>
              <a:t> </a:t>
            </a:r>
            <a:r>
              <a:rPr sz="1800" dirty="0">
                <a:solidFill>
                  <a:srgbClr val="7C858B"/>
                </a:solidFill>
              </a:rPr>
              <a:t>üst</a:t>
            </a:r>
            <a:r>
              <a:rPr sz="1800" spc="-20" dirty="0">
                <a:solidFill>
                  <a:srgbClr val="7C858B"/>
                </a:solidFill>
              </a:rPr>
              <a:t> </a:t>
            </a:r>
            <a:r>
              <a:rPr sz="1800" dirty="0">
                <a:solidFill>
                  <a:srgbClr val="7C858B"/>
                </a:solidFill>
              </a:rPr>
              <a:t>düzeyde</a:t>
            </a:r>
            <a:r>
              <a:rPr sz="1800" spc="-5" dirty="0">
                <a:solidFill>
                  <a:srgbClr val="7C858B"/>
                </a:solidFill>
              </a:rPr>
              <a:t> </a:t>
            </a:r>
            <a:r>
              <a:rPr sz="1800" spc="-10" dirty="0">
                <a:solidFill>
                  <a:srgbClr val="7C858B"/>
                </a:solidFill>
              </a:rPr>
              <a:t>tutmak </a:t>
            </a:r>
            <a:r>
              <a:rPr sz="1800" dirty="0">
                <a:solidFill>
                  <a:srgbClr val="7C858B"/>
                </a:solidFill>
              </a:rPr>
              <a:t>amacı</a:t>
            </a:r>
            <a:r>
              <a:rPr sz="1800" spc="-45" dirty="0">
                <a:solidFill>
                  <a:srgbClr val="7C858B"/>
                </a:solidFill>
              </a:rPr>
              <a:t> </a:t>
            </a:r>
            <a:r>
              <a:rPr sz="1800" spc="-20" dirty="0">
                <a:solidFill>
                  <a:srgbClr val="7C858B"/>
                </a:solidFill>
              </a:rPr>
              <a:t>ile</a:t>
            </a:r>
            <a:r>
              <a:rPr sz="1800" spc="-35" dirty="0">
                <a:solidFill>
                  <a:srgbClr val="7C858B"/>
                </a:solidFill>
              </a:rPr>
              <a:t> </a:t>
            </a:r>
            <a:r>
              <a:rPr sz="1800" dirty="0">
                <a:solidFill>
                  <a:srgbClr val="7C858B"/>
                </a:solidFill>
              </a:rPr>
              <a:t>müşterilerimize</a:t>
            </a:r>
            <a:r>
              <a:rPr sz="1800" spc="15" dirty="0">
                <a:solidFill>
                  <a:srgbClr val="7C858B"/>
                </a:solidFill>
              </a:rPr>
              <a:t> </a:t>
            </a:r>
            <a:r>
              <a:rPr sz="1800" dirty="0">
                <a:solidFill>
                  <a:srgbClr val="7C858B"/>
                </a:solidFill>
              </a:rPr>
              <a:t>taahhüt</a:t>
            </a:r>
            <a:r>
              <a:rPr sz="1800" spc="-95" dirty="0">
                <a:solidFill>
                  <a:srgbClr val="7C858B"/>
                </a:solidFill>
              </a:rPr>
              <a:t> </a:t>
            </a:r>
            <a:r>
              <a:rPr sz="1800" spc="-10" dirty="0">
                <a:solidFill>
                  <a:srgbClr val="7C858B"/>
                </a:solidFill>
              </a:rPr>
              <a:t>etmiş </a:t>
            </a:r>
            <a:r>
              <a:rPr sz="1800" spc="60" dirty="0">
                <a:solidFill>
                  <a:srgbClr val="7C858B"/>
                </a:solidFill>
              </a:rPr>
              <a:t>olduğumuz</a:t>
            </a:r>
            <a:r>
              <a:rPr sz="1800" spc="-145" dirty="0">
                <a:solidFill>
                  <a:srgbClr val="7C858B"/>
                </a:solidFill>
              </a:rPr>
              <a:t> </a:t>
            </a:r>
            <a:r>
              <a:rPr sz="1800" spc="-25" dirty="0">
                <a:solidFill>
                  <a:srgbClr val="7C858B"/>
                </a:solidFill>
              </a:rPr>
              <a:t>şartları</a:t>
            </a:r>
            <a:r>
              <a:rPr sz="1800" spc="-160" dirty="0">
                <a:solidFill>
                  <a:srgbClr val="7C858B"/>
                </a:solidFill>
              </a:rPr>
              <a:t> </a:t>
            </a:r>
            <a:r>
              <a:rPr sz="1800" spc="-10" dirty="0">
                <a:solidFill>
                  <a:srgbClr val="7C858B"/>
                </a:solidFill>
              </a:rPr>
              <a:t>yerine</a:t>
            </a:r>
            <a:r>
              <a:rPr sz="1800" spc="-160" dirty="0">
                <a:solidFill>
                  <a:srgbClr val="7C858B"/>
                </a:solidFill>
              </a:rPr>
              <a:t> </a:t>
            </a:r>
            <a:r>
              <a:rPr sz="1800" spc="-10" dirty="0">
                <a:solidFill>
                  <a:srgbClr val="7C858B"/>
                </a:solidFill>
              </a:rPr>
              <a:t>getiririz.</a:t>
            </a:r>
            <a:endParaRPr sz="1800"/>
          </a:p>
        </p:txBody>
      </p:sp>
      <p:sp>
        <p:nvSpPr>
          <p:cNvPr id="8" name="object 8"/>
          <p:cNvSpPr txBox="1"/>
          <p:nvPr/>
        </p:nvSpPr>
        <p:spPr>
          <a:xfrm>
            <a:off x="3383660" y="1874266"/>
            <a:ext cx="5109845" cy="249555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7C858B"/>
                </a:solidFill>
                <a:latin typeface="Verdana"/>
                <a:cs typeface="Verdana"/>
              </a:rPr>
              <a:t>Misafir</a:t>
            </a:r>
            <a:r>
              <a:rPr sz="1800" spc="-105" dirty="0">
                <a:solidFill>
                  <a:srgbClr val="7C858B"/>
                </a:solidFill>
                <a:latin typeface="Verdana"/>
                <a:cs typeface="Verdana"/>
              </a:rPr>
              <a:t> </a:t>
            </a:r>
            <a:r>
              <a:rPr sz="1800" spc="-40" dirty="0">
                <a:solidFill>
                  <a:srgbClr val="7C858B"/>
                </a:solidFill>
                <a:latin typeface="Verdana"/>
                <a:cs typeface="Verdana"/>
              </a:rPr>
              <a:t>öneri,</a:t>
            </a:r>
            <a:r>
              <a:rPr sz="1800" spc="-120" dirty="0">
                <a:solidFill>
                  <a:srgbClr val="7C858B"/>
                </a:solidFill>
                <a:latin typeface="Verdana"/>
                <a:cs typeface="Verdana"/>
              </a:rPr>
              <a:t> </a:t>
            </a:r>
            <a:r>
              <a:rPr sz="1800" spc="-20" dirty="0">
                <a:solidFill>
                  <a:srgbClr val="7C858B"/>
                </a:solidFill>
                <a:latin typeface="Verdana"/>
                <a:cs typeface="Verdana"/>
              </a:rPr>
              <a:t>istek</a:t>
            </a:r>
            <a:r>
              <a:rPr sz="1800" spc="-120" dirty="0">
                <a:solidFill>
                  <a:srgbClr val="7C858B"/>
                </a:solidFill>
                <a:latin typeface="Verdana"/>
                <a:cs typeface="Verdana"/>
              </a:rPr>
              <a:t> </a:t>
            </a:r>
            <a:r>
              <a:rPr sz="1800" spc="-50" dirty="0">
                <a:solidFill>
                  <a:srgbClr val="7C858B"/>
                </a:solidFill>
                <a:latin typeface="Verdana"/>
                <a:cs typeface="Verdana"/>
              </a:rPr>
              <a:t>ve</a:t>
            </a:r>
            <a:r>
              <a:rPr sz="1800" spc="-125" dirty="0">
                <a:solidFill>
                  <a:srgbClr val="7C858B"/>
                </a:solidFill>
                <a:latin typeface="Verdana"/>
                <a:cs typeface="Verdana"/>
              </a:rPr>
              <a:t> </a:t>
            </a:r>
            <a:r>
              <a:rPr sz="1800" spc="-50" dirty="0">
                <a:solidFill>
                  <a:srgbClr val="7C858B"/>
                </a:solidFill>
                <a:latin typeface="Verdana"/>
                <a:cs typeface="Verdana"/>
              </a:rPr>
              <a:t>şikayetlerini;</a:t>
            </a:r>
            <a:r>
              <a:rPr sz="1800" spc="-105" dirty="0">
                <a:solidFill>
                  <a:srgbClr val="7C858B"/>
                </a:solidFill>
                <a:latin typeface="Verdana"/>
                <a:cs typeface="Verdana"/>
              </a:rPr>
              <a:t> </a:t>
            </a:r>
            <a:r>
              <a:rPr sz="1800" spc="-10" dirty="0">
                <a:solidFill>
                  <a:srgbClr val="7C858B"/>
                </a:solidFill>
                <a:latin typeface="Verdana"/>
                <a:cs typeface="Verdana"/>
              </a:rPr>
              <a:t>şeffaflık, </a:t>
            </a:r>
            <a:r>
              <a:rPr sz="1800" spc="-35" dirty="0">
                <a:solidFill>
                  <a:srgbClr val="7C858B"/>
                </a:solidFill>
                <a:latin typeface="Verdana"/>
                <a:cs typeface="Verdana"/>
              </a:rPr>
              <a:t>erişebilirlilik,</a:t>
            </a:r>
            <a:r>
              <a:rPr sz="1800" spc="-40" dirty="0">
                <a:solidFill>
                  <a:srgbClr val="7C858B"/>
                </a:solidFill>
                <a:latin typeface="Verdana"/>
                <a:cs typeface="Verdana"/>
              </a:rPr>
              <a:t> </a:t>
            </a:r>
            <a:r>
              <a:rPr sz="1800" dirty="0">
                <a:solidFill>
                  <a:srgbClr val="7C858B"/>
                </a:solidFill>
                <a:latin typeface="Verdana"/>
                <a:cs typeface="Verdana"/>
              </a:rPr>
              <a:t>cevap</a:t>
            </a:r>
            <a:r>
              <a:rPr sz="1800" spc="-114" dirty="0">
                <a:solidFill>
                  <a:srgbClr val="7C858B"/>
                </a:solidFill>
                <a:latin typeface="Verdana"/>
                <a:cs typeface="Verdana"/>
              </a:rPr>
              <a:t> </a:t>
            </a:r>
            <a:r>
              <a:rPr sz="1800" spc="-35" dirty="0">
                <a:solidFill>
                  <a:srgbClr val="7C858B"/>
                </a:solidFill>
                <a:latin typeface="Verdana"/>
                <a:cs typeface="Verdana"/>
              </a:rPr>
              <a:t>verilebilirlik,</a:t>
            </a:r>
            <a:r>
              <a:rPr sz="1800" spc="-50" dirty="0">
                <a:solidFill>
                  <a:srgbClr val="7C858B"/>
                </a:solidFill>
                <a:latin typeface="Verdana"/>
                <a:cs typeface="Verdana"/>
              </a:rPr>
              <a:t> </a:t>
            </a:r>
            <a:r>
              <a:rPr sz="1800" spc="-10" dirty="0">
                <a:solidFill>
                  <a:srgbClr val="7C858B"/>
                </a:solidFill>
                <a:latin typeface="Verdana"/>
                <a:cs typeface="Verdana"/>
              </a:rPr>
              <a:t>objektiflik, </a:t>
            </a:r>
            <a:r>
              <a:rPr sz="1800" dirty="0">
                <a:solidFill>
                  <a:srgbClr val="7C858B"/>
                </a:solidFill>
                <a:latin typeface="Verdana"/>
                <a:cs typeface="Verdana"/>
              </a:rPr>
              <a:t>gizlilik</a:t>
            </a:r>
            <a:r>
              <a:rPr sz="1800" spc="-70" dirty="0">
                <a:solidFill>
                  <a:srgbClr val="7C858B"/>
                </a:solidFill>
                <a:latin typeface="Verdana"/>
                <a:cs typeface="Verdana"/>
              </a:rPr>
              <a:t> </a:t>
            </a:r>
            <a:r>
              <a:rPr sz="1800" spc="-50" dirty="0">
                <a:solidFill>
                  <a:srgbClr val="7C858B"/>
                </a:solidFill>
                <a:latin typeface="Verdana"/>
                <a:cs typeface="Verdana"/>
              </a:rPr>
              <a:t>ve</a:t>
            </a:r>
            <a:r>
              <a:rPr sz="1800" spc="-130" dirty="0">
                <a:solidFill>
                  <a:srgbClr val="7C858B"/>
                </a:solidFill>
                <a:latin typeface="Verdana"/>
                <a:cs typeface="Verdana"/>
              </a:rPr>
              <a:t> </a:t>
            </a:r>
            <a:r>
              <a:rPr sz="1800" dirty="0">
                <a:solidFill>
                  <a:srgbClr val="7C858B"/>
                </a:solidFill>
                <a:latin typeface="Verdana"/>
                <a:cs typeface="Verdana"/>
              </a:rPr>
              <a:t>hesap</a:t>
            </a:r>
            <a:r>
              <a:rPr sz="1800" spc="-140" dirty="0">
                <a:solidFill>
                  <a:srgbClr val="7C858B"/>
                </a:solidFill>
                <a:latin typeface="Verdana"/>
                <a:cs typeface="Verdana"/>
              </a:rPr>
              <a:t> </a:t>
            </a:r>
            <a:r>
              <a:rPr sz="1800" spc="-20" dirty="0">
                <a:solidFill>
                  <a:srgbClr val="7C858B"/>
                </a:solidFill>
                <a:latin typeface="Verdana"/>
                <a:cs typeface="Verdana"/>
              </a:rPr>
              <a:t>verilebilir</a:t>
            </a:r>
            <a:r>
              <a:rPr sz="1800" spc="-85" dirty="0">
                <a:solidFill>
                  <a:srgbClr val="7C858B"/>
                </a:solidFill>
                <a:latin typeface="Verdana"/>
                <a:cs typeface="Verdana"/>
              </a:rPr>
              <a:t> </a:t>
            </a:r>
            <a:r>
              <a:rPr sz="1800" dirty="0">
                <a:solidFill>
                  <a:srgbClr val="7C858B"/>
                </a:solidFill>
                <a:latin typeface="Verdana"/>
                <a:cs typeface="Verdana"/>
              </a:rPr>
              <a:t>düzeyde</a:t>
            </a:r>
            <a:r>
              <a:rPr sz="1800" spc="-120" dirty="0">
                <a:solidFill>
                  <a:srgbClr val="7C858B"/>
                </a:solidFill>
                <a:latin typeface="Verdana"/>
                <a:cs typeface="Verdana"/>
              </a:rPr>
              <a:t> </a:t>
            </a:r>
            <a:r>
              <a:rPr sz="1800" dirty="0">
                <a:solidFill>
                  <a:srgbClr val="7C858B"/>
                </a:solidFill>
                <a:latin typeface="Verdana"/>
                <a:cs typeface="Verdana"/>
              </a:rPr>
              <a:t>ele</a:t>
            </a:r>
            <a:r>
              <a:rPr sz="1800" spc="-114" dirty="0">
                <a:solidFill>
                  <a:srgbClr val="7C858B"/>
                </a:solidFill>
                <a:latin typeface="Verdana"/>
                <a:cs typeface="Verdana"/>
              </a:rPr>
              <a:t> </a:t>
            </a:r>
            <a:r>
              <a:rPr sz="1800" spc="-10" dirty="0">
                <a:solidFill>
                  <a:srgbClr val="7C858B"/>
                </a:solidFill>
                <a:latin typeface="Verdana"/>
                <a:cs typeface="Verdana"/>
              </a:rPr>
              <a:t>alırız. </a:t>
            </a:r>
            <a:r>
              <a:rPr sz="1800" dirty="0">
                <a:solidFill>
                  <a:srgbClr val="7C858B"/>
                </a:solidFill>
                <a:latin typeface="Verdana"/>
                <a:cs typeface="Verdana"/>
              </a:rPr>
              <a:t>Misafirlerimizin</a:t>
            </a:r>
            <a:r>
              <a:rPr sz="1800" spc="-65" dirty="0">
                <a:solidFill>
                  <a:srgbClr val="7C858B"/>
                </a:solidFill>
                <a:latin typeface="Verdana"/>
                <a:cs typeface="Verdana"/>
              </a:rPr>
              <a:t> </a:t>
            </a:r>
            <a:r>
              <a:rPr sz="1800" spc="-40" dirty="0">
                <a:solidFill>
                  <a:srgbClr val="7C858B"/>
                </a:solidFill>
                <a:latin typeface="Verdana"/>
                <a:cs typeface="Verdana"/>
              </a:rPr>
              <a:t>öneri,</a:t>
            </a:r>
            <a:r>
              <a:rPr sz="1800" spc="-125" dirty="0">
                <a:solidFill>
                  <a:srgbClr val="7C858B"/>
                </a:solidFill>
                <a:latin typeface="Verdana"/>
                <a:cs typeface="Verdana"/>
              </a:rPr>
              <a:t> </a:t>
            </a:r>
            <a:r>
              <a:rPr sz="1800" spc="-20" dirty="0">
                <a:solidFill>
                  <a:srgbClr val="7C858B"/>
                </a:solidFill>
                <a:latin typeface="Verdana"/>
                <a:cs typeface="Verdana"/>
              </a:rPr>
              <a:t>istek</a:t>
            </a:r>
            <a:r>
              <a:rPr sz="1800" spc="-125" dirty="0">
                <a:solidFill>
                  <a:srgbClr val="7C858B"/>
                </a:solidFill>
                <a:latin typeface="Verdana"/>
                <a:cs typeface="Verdana"/>
              </a:rPr>
              <a:t> </a:t>
            </a:r>
            <a:r>
              <a:rPr sz="1800" spc="-50" dirty="0">
                <a:solidFill>
                  <a:srgbClr val="7C858B"/>
                </a:solidFill>
                <a:latin typeface="Verdana"/>
                <a:cs typeface="Verdana"/>
              </a:rPr>
              <a:t>ve</a:t>
            </a:r>
            <a:r>
              <a:rPr sz="1800" spc="-125" dirty="0">
                <a:solidFill>
                  <a:srgbClr val="7C858B"/>
                </a:solidFill>
                <a:latin typeface="Verdana"/>
                <a:cs typeface="Verdana"/>
              </a:rPr>
              <a:t> </a:t>
            </a:r>
            <a:r>
              <a:rPr sz="1800" spc="-10" dirty="0">
                <a:solidFill>
                  <a:srgbClr val="7C858B"/>
                </a:solidFill>
                <a:latin typeface="Verdana"/>
                <a:cs typeface="Verdana"/>
              </a:rPr>
              <a:t>şikayetlerini </a:t>
            </a:r>
            <a:r>
              <a:rPr sz="1800" dirty="0">
                <a:solidFill>
                  <a:srgbClr val="7C858B"/>
                </a:solidFill>
                <a:latin typeface="Verdana"/>
                <a:cs typeface="Verdana"/>
              </a:rPr>
              <a:t>dikkate</a:t>
            </a:r>
            <a:r>
              <a:rPr sz="1800" spc="-100" dirty="0">
                <a:solidFill>
                  <a:srgbClr val="7C858B"/>
                </a:solidFill>
                <a:latin typeface="Verdana"/>
                <a:cs typeface="Verdana"/>
              </a:rPr>
              <a:t> </a:t>
            </a:r>
            <a:r>
              <a:rPr sz="1800" spc="-25" dirty="0">
                <a:solidFill>
                  <a:srgbClr val="7C858B"/>
                </a:solidFill>
                <a:latin typeface="Verdana"/>
                <a:cs typeface="Verdana"/>
              </a:rPr>
              <a:t>alarak</a:t>
            </a:r>
            <a:r>
              <a:rPr sz="1800" spc="-110" dirty="0">
                <a:solidFill>
                  <a:srgbClr val="7C858B"/>
                </a:solidFill>
                <a:latin typeface="Verdana"/>
                <a:cs typeface="Verdana"/>
              </a:rPr>
              <a:t> </a:t>
            </a:r>
            <a:r>
              <a:rPr sz="1800" spc="75" dirty="0">
                <a:solidFill>
                  <a:srgbClr val="7C858B"/>
                </a:solidFill>
                <a:latin typeface="Verdana"/>
                <a:cs typeface="Verdana"/>
              </a:rPr>
              <a:t>bu</a:t>
            </a:r>
            <a:r>
              <a:rPr sz="1800" spc="-105" dirty="0">
                <a:solidFill>
                  <a:srgbClr val="7C858B"/>
                </a:solidFill>
                <a:latin typeface="Verdana"/>
                <a:cs typeface="Verdana"/>
              </a:rPr>
              <a:t> </a:t>
            </a:r>
            <a:r>
              <a:rPr sz="1800" dirty="0">
                <a:solidFill>
                  <a:srgbClr val="7C858B"/>
                </a:solidFill>
                <a:latin typeface="Verdana"/>
                <a:cs typeface="Verdana"/>
              </a:rPr>
              <a:t>öneri</a:t>
            </a:r>
            <a:r>
              <a:rPr sz="1800" spc="-125" dirty="0">
                <a:solidFill>
                  <a:srgbClr val="7C858B"/>
                </a:solidFill>
                <a:latin typeface="Verdana"/>
                <a:cs typeface="Verdana"/>
              </a:rPr>
              <a:t> </a:t>
            </a:r>
            <a:r>
              <a:rPr sz="1800" spc="-20" dirty="0">
                <a:solidFill>
                  <a:srgbClr val="7C858B"/>
                </a:solidFill>
                <a:latin typeface="Verdana"/>
                <a:cs typeface="Verdana"/>
              </a:rPr>
              <a:t>istek</a:t>
            </a:r>
            <a:r>
              <a:rPr sz="1800" spc="-105" dirty="0">
                <a:solidFill>
                  <a:srgbClr val="7C858B"/>
                </a:solidFill>
                <a:latin typeface="Verdana"/>
                <a:cs typeface="Verdana"/>
              </a:rPr>
              <a:t> </a:t>
            </a:r>
            <a:r>
              <a:rPr sz="1800" spc="-50" dirty="0">
                <a:solidFill>
                  <a:srgbClr val="7C858B"/>
                </a:solidFill>
                <a:latin typeface="Verdana"/>
                <a:cs typeface="Verdana"/>
              </a:rPr>
              <a:t>ve</a:t>
            </a:r>
            <a:r>
              <a:rPr sz="1800" spc="-114" dirty="0">
                <a:solidFill>
                  <a:srgbClr val="7C858B"/>
                </a:solidFill>
                <a:latin typeface="Verdana"/>
                <a:cs typeface="Verdana"/>
              </a:rPr>
              <a:t> </a:t>
            </a:r>
            <a:r>
              <a:rPr sz="1800" spc="-10" dirty="0">
                <a:solidFill>
                  <a:srgbClr val="7C858B"/>
                </a:solidFill>
                <a:latin typeface="Verdana"/>
                <a:cs typeface="Verdana"/>
              </a:rPr>
              <a:t>şikayetleri </a:t>
            </a:r>
            <a:r>
              <a:rPr sz="1800" dirty="0">
                <a:solidFill>
                  <a:srgbClr val="7C858B"/>
                </a:solidFill>
                <a:latin typeface="Verdana"/>
                <a:cs typeface="Verdana"/>
              </a:rPr>
              <a:t>memnuniyete çevirebilmek</a:t>
            </a:r>
            <a:r>
              <a:rPr sz="1800" spc="65" dirty="0">
                <a:solidFill>
                  <a:srgbClr val="7C858B"/>
                </a:solidFill>
                <a:latin typeface="Verdana"/>
                <a:cs typeface="Verdana"/>
              </a:rPr>
              <a:t> </a:t>
            </a:r>
            <a:r>
              <a:rPr sz="1800" dirty="0">
                <a:solidFill>
                  <a:srgbClr val="7C858B"/>
                </a:solidFill>
                <a:latin typeface="Verdana"/>
                <a:cs typeface="Verdana"/>
              </a:rPr>
              <a:t>amacı</a:t>
            </a:r>
            <a:r>
              <a:rPr sz="1800" spc="25" dirty="0">
                <a:solidFill>
                  <a:srgbClr val="7C858B"/>
                </a:solidFill>
                <a:latin typeface="Verdana"/>
                <a:cs typeface="Verdana"/>
              </a:rPr>
              <a:t> </a:t>
            </a:r>
            <a:r>
              <a:rPr sz="1800" spc="-10" dirty="0">
                <a:solidFill>
                  <a:srgbClr val="7C858B"/>
                </a:solidFill>
                <a:latin typeface="Verdana"/>
                <a:cs typeface="Verdana"/>
              </a:rPr>
              <a:t>ile</a:t>
            </a:r>
            <a:r>
              <a:rPr sz="1800" spc="55" dirty="0">
                <a:solidFill>
                  <a:srgbClr val="7C858B"/>
                </a:solidFill>
                <a:latin typeface="Verdana"/>
                <a:cs typeface="Verdana"/>
              </a:rPr>
              <a:t> </a:t>
            </a:r>
            <a:r>
              <a:rPr sz="1800" spc="-10" dirty="0">
                <a:solidFill>
                  <a:srgbClr val="7C858B"/>
                </a:solidFill>
                <a:latin typeface="Verdana"/>
                <a:cs typeface="Verdana"/>
              </a:rPr>
              <a:t>ihtiyaç </a:t>
            </a:r>
            <a:r>
              <a:rPr sz="1800" dirty="0">
                <a:solidFill>
                  <a:srgbClr val="7C858B"/>
                </a:solidFill>
                <a:latin typeface="Verdana"/>
                <a:cs typeface="Verdana"/>
              </a:rPr>
              <a:t>duyulan</a:t>
            </a:r>
            <a:r>
              <a:rPr sz="1800" spc="-45" dirty="0">
                <a:solidFill>
                  <a:srgbClr val="7C858B"/>
                </a:solidFill>
                <a:latin typeface="Verdana"/>
                <a:cs typeface="Verdana"/>
              </a:rPr>
              <a:t> </a:t>
            </a:r>
            <a:r>
              <a:rPr sz="1800" spc="-20" dirty="0">
                <a:solidFill>
                  <a:srgbClr val="7C858B"/>
                </a:solidFill>
                <a:latin typeface="Verdana"/>
                <a:cs typeface="Verdana"/>
              </a:rPr>
              <a:t>süre</a:t>
            </a:r>
            <a:r>
              <a:rPr sz="1800" spc="-40" dirty="0">
                <a:solidFill>
                  <a:srgbClr val="7C858B"/>
                </a:solidFill>
                <a:latin typeface="Verdana"/>
                <a:cs typeface="Verdana"/>
              </a:rPr>
              <a:t> </a:t>
            </a:r>
            <a:r>
              <a:rPr sz="1800" dirty="0">
                <a:solidFill>
                  <a:srgbClr val="7C858B"/>
                </a:solidFill>
                <a:latin typeface="Verdana"/>
                <a:cs typeface="Verdana"/>
              </a:rPr>
              <a:t>içinde</a:t>
            </a:r>
            <a:r>
              <a:rPr sz="1800" spc="-30" dirty="0">
                <a:solidFill>
                  <a:srgbClr val="7C858B"/>
                </a:solidFill>
                <a:latin typeface="Verdana"/>
                <a:cs typeface="Verdana"/>
              </a:rPr>
              <a:t> </a:t>
            </a:r>
            <a:r>
              <a:rPr sz="1800" spc="-25" dirty="0">
                <a:solidFill>
                  <a:srgbClr val="7C858B"/>
                </a:solidFill>
                <a:latin typeface="Verdana"/>
                <a:cs typeface="Verdana"/>
              </a:rPr>
              <a:t>inceleyerek,</a:t>
            </a:r>
            <a:r>
              <a:rPr sz="1800" spc="-40" dirty="0">
                <a:solidFill>
                  <a:srgbClr val="7C858B"/>
                </a:solidFill>
                <a:latin typeface="Verdana"/>
                <a:cs typeface="Verdana"/>
              </a:rPr>
              <a:t> </a:t>
            </a:r>
            <a:r>
              <a:rPr sz="1800" spc="-10" dirty="0">
                <a:solidFill>
                  <a:srgbClr val="7C858B"/>
                </a:solidFill>
                <a:latin typeface="Verdana"/>
                <a:cs typeface="Verdana"/>
              </a:rPr>
              <a:t>irdeleyerek </a:t>
            </a:r>
            <a:r>
              <a:rPr sz="1800" dirty="0">
                <a:solidFill>
                  <a:srgbClr val="7C858B"/>
                </a:solidFill>
                <a:latin typeface="Verdana"/>
                <a:cs typeface="Verdana"/>
              </a:rPr>
              <a:t>sonuçlandırıp,</a:t>
            </a:r>
            <a:r>
              <a:rPr sz="1800" spc="-120" dirty="0">
                <a:solidFill>
                  <a:srgbClr val="7C858B"/>
                </a:solidFill>
                <a:latin typeface="Verdana"/>
                <a:cs typeface="Verdana"/>
              </a:rPr>
              <a:t> </a:t>
            </a:r>
            <a:r>
              <a:rPr sz="1800" dirty="0">
                <a:solidFill>
                  <a:srgbClr val="7C858B"/>
                </a:solidFill>
                <a:latin typeface="Verdana"/>
                <a:cs typeface="Verdana"/>
              </a:rPr>
              <a:t>sonuç</a:t>
            </a:r>
            <a:r>
              <a:rPr sz="1800" spc="-114" dirty="0">
                <a:solidFill>
                  <a:srgbClr val="7C858B"/>
                </a:solidFill>
                <a:latin typeface="Verdana"/>
                <a:cs typeface="Verdana"/>
              </a:rPr>
              <a:t> </a:t>
            </a:r>
            <a:r>
              <a:rPr sz="1800" spc="-20" dirty="0">
                <a:solidFill>
                  <a:srgbClr val="7C858B"/>
                </a:solidFill>
                <a:latin typeface="Verdana"/>
                <a:cs typeface="Verdana"/>
              </a:rPr>
              <a:t>ile</a:t>
            </a:r>
            <a:r>
              <a:rPr sz="1800" spc="-100" dirty="0">
                <a:solidFill>
                  <a:srgbClr val="7C858B"/>
                </a:solidFill>
                <a:latin typeface="Verdana"/>
                <a:cs typeface="Verdana"/>
              </a:rPr>
              <a:t> </a:t>
            </a:r>
            <a:r>
              <a:rPr sz="1800" dirty="0">
                <a:solidFill>
                  <a:srgbClr val="7C858B"/>
                </a:solidFill>
                <a:latin typeface="Verdana"/>
                <a:cs typeface="Verdana"/>
              </a:rPr>
              <a:t>ilgili</a:t>
            </a:r>
            <a:r>
              <a:rPr sz="1800" spc="-65" dirty="0">
                <a:solidFill>
                  <a:srgbClr val="7C858B"/>
                </a:solidFill>
                <a:latin typeface="Verdana"/>
                <a:cs typeface="Verdana"/>
              </a:rPr>
              <a:t> </a:t>
            </a:r>
            <a:r>
              <a:rPr sz="1800" spc="-10" dirty="0">
                <a:solidFill>
                  <a:srgbClr val="7C858B"/>
                </a:solidFill>
                <a:latin typeface="Verdana"/>
                <a:cs typeface="Verdana"/>
              </a:rPr>
              <a:t>misafirlerimizi bilgilendiririz.</a:t>
            </a:r>
            <a:endParaRPr sz="1800">
              <a:latin typeface="Verdana"/>
              <a:cs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grpSp>
        <p:nvGrpSpPr>
          <p:cNvPr id="3" name="object 3"/>
          <p:cNvGrpSpPr/>
          <p:nvPr/>
        </p:nvGrpSpPr>
        <p:grpSpPr>
          <a:xfrm>
            <a:off x="8663940" y="4762500"/>
            <a:ext cx="426720" cy="365760"/>
            <a:chOff x="8663940" y="4762500"/>
            <a:chExt cx="426720" cy="365760"/>
          </a:xfrm>
        </p:grpSpPr>
        <p:pic>
          <p:nvPicPr>
            <p:cNvPr id="4" name="object 4"/>
            <p:cNvPicPr/>
            <p:nvPr/>
          </p:nvPicPr>
          <p:blipFill>
            <a:blip r:embed="rId3" cstate="print"/>
            <a:stretch>
              <a:fillRect/>
            </a:stretch>
          </p:blipFill>
          <p:spPr>
            <a:xfrm>
              <a:off x="8787892" y="4787897"/>
              <a:ext cx="235872" cy="236220"/>
            </a:xfrm>
            <a:prstGeom prst="rect">
              <a:avLst/>
            </a:prstGeom>
          </p:spPr>
        </p:pic>
        <p:pic>
          <p:nvPicPr>
            <p:cNvPr id="5" name="object 5"/>
            <p:cNvPicPr/>
            <p:nvPr/>
          </p:nvPicPr>
          <p:blipFill>
            <a:blip r:embed="rId4" cstate="print"/>
            <a:stretch>
              <a:fillRect/>
            </a:stretch>
          </p:blipFill>
          <p:spPr>
            <a:xfrm>
              <a:off x="8663940" y="4762500"/>
              <a:ext cx="426720" cy="365758"/>
            </a:xfrm>
            <a:prstGeom prst="rect">
              <a:avLst/>
            </a:prstGeom>
          </p:spPr>
        </p:pic>
      </p:grpSp>
      <p:sp>
        <p:nvSpPr>
          <p:cNvPr id="6" name="object 6"/>
          <p:cNvSpPr txBox="1"/>
          <p:nvPr/>
        </p:nvSpPr>
        <p:spPr>
          <a:xfrm>
            <a:off x="528929" y="2001977"/>
            <a:ext cx="2120900" cy="1123950"/>
          </a:xfrm>
          <a:prstGeom prst="rect">
            <a:avLst/>
          </a:prstGeom>
        </p:spPr>
        <p:txBody>
          <a:bodyPr vert="horz" wrap="square" lIns="0" tIns="12700" rIns="0" bIns="0" rtlCol="0">
            <a:spAutoFit/>
          </a:bodyPr>
          <a:lstStyle/>
          <a:p>
            <a:pPr marL="12700" marR="5080">
              <a:lnSpc>
                <a:spcPct val="100000"/>
              </a:lnSpc>
              <a:spcBef>
                <a:spcPts val="100"/>
              </a:spcBef>
            </a:pPr>
            <a:r>
              <a:rPr sz="2400" spc="-235" dirty="0">
                <a:solidFill>
                  <a:srgbClr val="FFFFFF"/>
                </a:solidFill>
                <a:latin typeface="Verdana"/>
                <a:cs typeface="Verdana"/>
              </a:rPr>
              <a:t>İŞ</a:t>
            </a:r>
            <a:r>
              <a:rPr sz="2400" spc="-195" dirty="0">
                <a:solidFill>
                  <a:srgbClr val="FFFFFF"/>
                </a:solidFill>
                <a:latin typeface="Verdana"/>
                <a:cs typeface="Verdana"/>
              </a:rPr>
              <a:t> </a:t>
            </a:r>
            <a:r>
              <a:rPr sz="2400" spc="-105" dirty="0">
                <a:solidFill>
                  <a:srgbClr val="FFFFFF"/>
                </a:solidFill>
                <a:latin typeface="Verdana"/>
                <a:cs typeface="Verdana"/>
              </a:rPr>
              <a:t>SAĞLIĞI</a:t>
            </a:r>
            <a:r>
              <a:rPr sz="2400" spc="-185" dirty="0">
                <a:solidFill>
                  <a:srgbClr val="FFFFFF"/>
                </a:solidFill>
                <a:latin typeface="Verdana"/>
                <a:cs typeface="Verdana"/>
              </a:rPr>
              <a:t> </a:t>
            </a:r>
            <a:r>
              <a:rPr sz="2400" spc="25" dirty="0">
                <a:solidFill>
                  <a:srgbClr val="FFFFFF"/>
                </a:solidFill>
                <a:latin typeface="Verdana"/>
                <a:cs typeface="Verdana"/>
              </a:rPr>
              <a:t>VE </a:t>
            </a:r>
            <a:r>
              <a:rPr sz="2400" spc="-10" dirty="0">
                <a:solidFill>
                  <a:srgbClr val="FFFFFF"/>
                </a:solidFill>
                <a:latin typeface="Verdana"/>
                <a:cs typeface="Verdana"/>
              </a:rPr>
              <a:t>GÜVENLİĞİ POLİTİKAMIZ</a:t>
            </a:r>
            <a:endParaRPr sz="2400">
              <a:latin typeface="Verdana"/>
              <a:cs typeface="Verdana"/>
            </a:endParaRPr>
          </a:p>
        </p:txBody>
      </p:sp>
      <p:sp>
        <p:nvSpPr>
          <p:cNvPr id="7" name="object 7"/>
          <p:cNvSpPr txBox="1">
            <a:spLocks noGrp="1"/>
          </p:cNvSpPr>
          <p:nvPr>
            <p:ph type="title"/>
          </p:nvPr>
        </p:nvSpPr>
        <p:spPr>
          <a:xfrm>
            <a:off x="3362959" y="149097"/>
            <a:ext cx="5498465" cy="711835"/>
          </a:xfrm>
          <a:prstGeom prst="rect">
            <a:avLst/>
          </a:prstGeom>
        </p:spPr>
        <p:txBody>
          <a:bodyPr vert="horz" wrap="square" lIns="0" tIns="12700" rIns="0" bIns="0" rtlCol="0">
            <a:spAutoFit/>
          </a:bodyPr>
          <a:lstStyle/>
          <a:p>
            <a:pPr marL="12700" marR="5080">
              <a:lnSpc>
                <a:spcPct val="100000"/>
              </a:lnSpc>
              <a:spcBef>
                <a:spcPts val="100"/>
              </a:spcBef>
            </a:pPr>
            <a:r>
              <a:rPr sz="1500" spc="-10" dirty="0">
                <a:solidFill>
                  <a:srgbClr val="7C858B"/>
                </a:solidFill>
              </a:rPr>
              <a:t>Çalışanlarımızı</a:t>
            </a:r>
            <a:r>
              <a:rPr sz="1500" spc="-105" dirty="0">
                <a:solidFill>
                  <a:srgbClr val="7C858B"/>
                </a:solidFill>
              </a:rPr>
              <a:t> </a:t>
            </a:r>
            <a:r>
              <a:rPr sz="1500" spc="-45" dirty="0">
                <a:solidFill>
                  <a:srgbClr val="7C858B"/>
                </a:solidFill>
              </a:rPr>
              <a:t>iş</a:t>
            </a:r>
            <a:r>
              <a:rPr sz="1500" spc="-25" dirty="0">
                <a:solidFill>
                  <a:srgbClr val="7C858B"/>
                </a:solidFill>
              </a:rPr>
              <a:t> </a:t>
            </a:r>
            <a:r>
              <a:rPr sz="1500" dirty="0">
                <a:solidFill>
                  <a:srgbClr val="7C858B"/>
                </a:solidFill>
              </a:rPr>
              <a:t>sağlığı</a:t>
            </a:r>
            <a:r>
              <a:rPr sz="1500" spc="-85" dirty="0">
                <a:solidFill>
                  <a:srgbClr val="7C858B"/>
                </a:solidFill>
              </a:rPr>
              <a:t> </a:t>
            </a:r>
            <a:r>
              <a:rPr sz="1500" spc="-45" dirty="0">
                <a:solidFill>
                  <a:srgbClr val="7C858B"/>
                </a:solidFill>
              </a:rPr>
              <a:t>ve</a:t>
            </a:r>
            <a:r>
              <a:rPr sz="1500" spc="-55" dirty="0">
                <a:solidFill>
                  <a:srgbClr val="7C858B"/>
                </a:solidFill>
              </a:rPr>
              <a:t> </a:t>
            </a:r>
            <a:r>
              <a:rPr sz="1500" dirty="0">
                <a:solidFill>
                  <a:srgbClr val="7C858B"/>
                </a:solidFill>
              </a:rPr>
              <a:t>güvenliği</a:t>
            </a:r>
            <a:r>
              <a:rPr sz="1500" spc="-80" dirty="0">
                <a:solidFill>
                  <a:srgbClr val="7C858B"/>
                </a:solidFill>
              </a:rPr>
              <a:t> </a:t>
            </a:r>
            <a:r>
              <a:rPr sz="1500" dirty="0">
                <a:solidFill>
                  <a:srgbClr val="7C858B"/>
                </a:solidFill>
              </a:rPr>
              <a:t>alanında</a:t>
            </a:r>
            <a:r>
              <a:rPr sz="1500" spc="-75" dirty="0">
                <a:solidFill>
                  <a:srgbClr val="7C858B"/>
                </a:solidFill>
              </a:rPr>
              <a:t> </a:t>
            </a:r>
            <a:r>
              <a:rPr sz="1500" dirty="0">
                <a:solidFill>
                  <a:srgbClr val="7C858B"/>
                </a:solidFill>
              </a:rPr>
              <a:t>eğitmeyi</a:t>
            </a:r>
            <a:r>
              <a:rPr sz="1500" spc="-80" dirty="0">
                <a:solidFill>
                  <a:srgbClr val="7C858B"/>
                </a:solidFill>
              </a:rPr>
              <a:t> </a:t>
            </a:r>
            <a:r>
              <a:rPr sz="1500" spc="-25" dirty="0">
                <a:solidFill>
                  <a:srgbClr val="7C858B"/>
                </a:solidFill>
              </a:rPr>
              <a:t>ve </a:t>
            </a:r>
            <a:r>
              <a:rPr sz="1500" spc="-40" dirty="0">
                <a:solidFill>
                  <a:srgbClr val="7C858B"/>
                </a:solidFill>
              </a:rPr>
              <a:t>iyi</a:t>
            </a:r>
            <a:r>
              <a:rPr sz="1500" spc="-75" dirty="0">
                <a:solidFill>
                  <a:srgbClr val="7C858B"/>
                </a:solidFill>
              </a:rPr>
              <a:t> </a:t>
            </a:r>
            <a:r>
              <a:rPr sz="1500" dirty="0">
                <a:solidFill>
                  <a:srgbClr val="7C858B"/>
                </a:solidFill>
              </a:rPr>
              <a:t>bir</a:t>
            </a:r>
            <a:r>
              <a:rPr sz="1500" spc="-80" dirty="0">
                <a:solidFill>
                  <a:srgbClr val="7C858B"/>
                </a:solidFill>
              </a:rPr>
              <a:t> </a:t>
            </a:r>
            <a:r>
              <a:rPr sz="1500" spc="-45" dirty="0">
                <a:solidFill>
                  <a:srgbClr val="7C858B"/>
                </a:solidFill>
              </a:rPr>
              <a:t>iş</a:t>
            </a:r>
            <a:r>
              <a:rPr sz="1500" spc="-60" dirty="0">
                <a:solidFill>
                  <a:srgbClr val="7C858B"/>
                </a:solidFill>
              </a:rPr>
              <a:t> </a:t>
            </a:r>
            <a:r>
              <a:rPr sz="1500" dirty="0">
                <a:solidFill>
                  <a:srgbClr val="7C858B"/>
                </a:solidFill>
              </a:rPr>
              <a:t>sağlığı</a:t>
            </a:r>
            <a:r>
              <a:rPr sz="1500" spc="-105" dirty="0">
                <a:solidFill>
                  <a:srgbClr val="7C858B"/>
                </a:solidFill>
              </a:rPr>
              <a:t> </a:t>
            </a:r>
            <a:r>
              <a:rPr sz="1500" spc="-35" dirty="0">
                <a:solidFill>
                  <a:srgbClr val="7C858B"/>
                </a:solidFill>
              </a:rPr>
              <a:t>ve</a:t>
            </a:r>
            <a:r>
              <a:rPr sz="1500" spc="-70" dirty="0">
                <a:solidFill>
                  <a:srgbClr val="7C858B"/>
                </a:solidFill>
              </a:rPr>
              <a:t> </a:t>
            </a:r>
            <a:r>
              <a:rPr sz="1500" dirty="0">
                <a:solidFill>
                  <a:srgbClr val="7C858B"/>
                </a:solidFill>
              </a:rPr>
              <a:t>güvenliği</a:t>
            </a:r>
            <a:r>
              <a:rPr sz="1500" spc="-105" dirty="0">
                <a:solidFill>
                  <a:srgbClr val="7C858B"/>
                </a:solidFill>
              </a:rPr>
              <a:t> </a:t>
            </a:r>
            <a:r>
              <a:rPr sz="1500" dirty="0">
                <a:solidFill>
                  <a:srgbClr val="7C858B"/>
                </a:solidFill>
              </a:rPr>
              <a:t>bilincine</a:t>
            </a:r>
            <a:r>
              <a:rPr sz="1500" spc="-114" dirty="0">
                <a:solidFill>
                  <a:srgbClr val="7C858B"/>
                </a:solidFill>
              </a:rPr>
              <a:t> </a:t>
            </a:r>
            <a:r>
              <a:rPr sz="1500" spc="-10" dirty="0">
                <a:solidFill>
                  <a:srgbClr val="7C858B"/>
                </a:solidFill>
              </a:rPr>
              <a:t>erişmelerini </a:t>
            </a:r>
            <a:r>
              <a:rPr sz="1500" dirty="0">
                <a:solidFill>
                  <a:srgbClr val="7C858B"/>
                </a:solidFill>
              </a:rPr>
              <a:t>sağlamak</a:t>
            </a:r>
            <a:r>
              <a:rPr sz="1500" spc="-35" dirty="0">
                <a:solidFill>
                  <a:srgbClr val="7C858B"/>
                </a:solidFill>
              </a:rPr>
              <a:t> </a:t>
            </a:r>
            <a:r>
              <a:rPr sz="1500" dirty="0">
                <a:solidFill>
                  <a:srgbClr val="7C858B"/>
                </a:solidFill>
              </a:rPr>
              <a:t>temel</a:t>
            </a:r>
            <a:r>
              <a:rPr sz="1500" spc="-65" dirty="0">
                <a:solidFill>
                  <a:srgbClr val="7C858B"/>
                </a:solidFill>
              </a:rPr>
              <a:t> </a:t>
            </a:r>
            <a:r>
              <a:rPr sz="1500" spc="-10" dirty="0">
                <a:solidFill>
                  <a:srgbClr val="7C858B"/>
                </a:solidFill>
              </a:rPr>
              <a:t>prensibimizdir.</a:t>
            </a:r>
            <a:endParaRPr sz="1500"/>
          </a:p>
        </p:txBody>
      </p:sp>
      <p:sp>
        <p:nvSpPr>
          <p:cNvPr id="8" name="object 8"/>
          <p:cNvSpPr txBox="1"/>
          <p:nvPr/>
        </p:nvSpPr>
        <p:spPr>
          <a:xfrm>
            <a:off x="3362959" y="835278"/>
            <a:ext cx="5293995" cy="3684270"/>
          </a:xfrm>
          <a:prstGeom prst="rect">
            <a:avLst/>
          </a:prstGeom>
        </p:spPr>
        <p:txBody>
          <a:bodyPr vert="horz" wrap="square" lIns="0" tIns="12700" rIns="0" bIns="0" rtlCol="0">
            <a:spAutoFit/>
          </a:bodyPr>
          <a:lstStyle/>
          <a:p>
            <a:pPr marL="12700" marR="58419">
              <a:lnSpc>
                <a:spcPct val="100000"/>
              </a:lnSpc>
              <a:spcBef>
                <a:spcPts val="100"/>
              </a:spcBef>
            </a:pPr>
            <a:r>
              <a:rPr sz="1500" spc="-25" dirty="0">
                <a:solidFill>
                  <a:srgbClr val="7C858B"/>
                </a:solidFill>
                <a:latin typeface="Verdana"/>
                <a:cs typeface="Verdana"/>
              </a:rPr>
              <a:t>Başarıya</a:t>
            </a:r>
            <a:r>
              <a:rPr sz="1500" spc="-80" dirty="0">
                <a:solidFill>
                  <a:srgbClr val="7C858B"/>
                </a:solidFill>
                <a:latin typeface="Verdana"/>
                <a:cs typeface="Verdana"/>
              </a:rPr>
              <a:t> </a:t>
            </a:r>
            <a:r>
              <a:rPr sz="1500" dirty="0">
                <a:solidFill>
                  <a:srgbClr val="7C858B"/>
                </a:solidFill>
                <a:latin typeface="Verdana"/>
                <a:cs typeface="Verdana"/>
              </a:rPr>
              <a:t>ulaşmak</a:t>
            </a:r>
            <a:r>
              <a:rPr sz="1500" spc="-65" dirty="0">
                <a:solidFill>
                  <a:srgbClr val="7C858B"/>
                </a:solidFill>
                <a:latin typeface="Verdana"/>
                <a:cs typeface="Verdana"/>
              </a:rPr>
              <a:t> </a:t>
            </a:r>
            <a:r>
              <a:rPr sz="1500" dirty="0">
                <a:solidFill>
                  <a:srgbClr val="7C858B"/>
                </a:solidFill>
                <a:latin typeface="Verdana"/>
                <a:cs typeface="Verdana"/>
              </a:rPr>
              <a:t>için</a:t>
            </a:r>
            <a:r>
              <a:rPr sz="1500" spc="-70" dirty="0">
                <a:solidFill>
                  <a:srgbClr val="7C858B"/>
                </a:solidFill>
                <a:latin typeface="Verdana"/>
                <a:cs typeface="Verdana"/>
              </a:rPr>
              <a:t> </a:t>
            </a:r>
            <a:r>
              <a:rPr sz="1500" dirty="0">
                <a:solidFill>
                  <a:srgbClr val="7C858B"/>
                </a:solidFill>
                <a:latin typeface="Verdana"/>
                <a:cs typeface="Verdana"/>
              </a:rPr>
              <a:t>çalışma</a:t>
            </a:r>
            <a:r>
              <a:rPr sz="1500" spc="-65" dirty="0">
                <a:solidFill>
                  <a:srgbClr val="7C858B"/>
                </a:solidFill>
                <a:latin typeface="Verdana"/>
                <a:cs typeface="Verdana"/>
              </a:rPr>
              <a:t> </a:t>
            </a:r>
            <a:r>
              <a:rPr sz="1500" dirty="0">
                <a:solidFill>
                  <a:srgbClr val="7C858B"/>
                </a:solidFill>
                <a:latin typeface="Verdana"/>
                <a:cs typeface="Verdana"/>
              </a:rPr>
              <a:t>ekibimizin</a:t>
            </a:r>
            <a:r>
              <a:rPr sz="1500" spc="-105" dirty="0">
                <a:solidFill>
                  <a:srgbClr val="7C858B"/>
                </a:solidFill>
                <a:latin typeface="Verdana"/>
                <a:cs typeface="Verdana"/>
              </a:rPr>
              <a:t> </a:t>
            </a:r>
            <a:r>
              <a:rPr sz="1500" spc="-45" dirty="0">
                <a:solidFill>
                  <a:srgbClr val="7C858B"/>
                </a:solidFill>
                <a:latin typeface="Verdana"/>
                <a:cs typeface="Verdana"/>
              </a:rPr>
              <a:t>ve</a:t>
            </a:r>
            <a:r>
              <a:rPr sz="1500" spc="-70" dirty="0">
                <a:solidFill>
                  <a:srgbClr val="7C858B"/>
                </a:solidFill>
                <a:latin typeface="Verdana"/>
                <a:cs typeface="Verdana"/>
              </a:rPr>
              <a:t> </a:t>
            </a:r>
            <a:r>
              <a:rPr sz="1500" spc="-10" dirty="0">
                <a:solidFill>
                  <a:srgbClr val="7C858B"/>
                </a:solidFill>
                <a:latin typeface="Verdana"/>
                <a:cs typeface="Verdana"/>
              </a:rPr>
              <a:t>beraber </a:t>
            </a:r>
            <a:r>
              <a:rPr sz="1500" dirty="0">
                <a:solidFill>
                  <a:srgbClr val="7C858B"/>
                </a:solidFill>
                <a:latin typeface="Verdana"/>
                <a:cs typeface="Verdana"/>
              </a:rPr>
              <a:t>çalıştığımız</a:t>
            </a:r>
            <a:r>
              <a:rPr sz="1500" spc="-114" dirty="0">
                <a:solidFill>
                  <a:srgbClr val="7C858B"/>
                </a:solidFill>
                <a:latin typeface="Verdana"/>
                <a:cs typeface="Verdana"/>
              </a:rPr>
              <a:t> </a:t>
            </a:r>
            <a:r>
              <a:rPr sz="1500" dirty="0">
                <a:solidFill>
                  <a:srgbClr val="7C858B"/>
                </a:solidFill>
                <a:latin typeface="Verdana"/>
                <a:cs typeface="Verdana"/>
              </a:rPr>
              <a:t>diğer</a:t>
            </a:r>
            <a:r>
              <a:rPr sz="1500" spc="-85" dirty="0">
                <a:solidFill>
                  <a:srgbClr val="7C858B"/>
                </a:solidFill>
                <a:latin typeface="Verdana"/>
                <a:cs typeface="Verdana"/>
              </a:rPr>
              <a:t> </a:t>
            </a:r>
            <a:r>
              <a:rPr sz="1500" spc="70" dirty="0">
                <a:solidFill>
                  <a:srgbClr val="7C858B"/>
                </a:solidFill>
                <a:latin typeface="Verdana"/>
                <a:cs typeface="Verdana"/>
              </a:rPr>
              <a:t>tüm</a:t>
            </a:r>
            <a:r>
              <a:rPr sz="1500" spc="-55" dirty="0">
                <a:solidFill>
                  <a:srgbClr val="7C858B"/>
                </a:solidFill>
                <a:latin typeface="Verdana"/>
                <a:cs typeface="Verdana"/>
              </a:rPr>
              <a:t> </a:t>
            </a:r>
            <a:r>
              <a:rPr sz="1500" dirty="0">
                <a:solidFill>
                  <a:srgbClr val="7C858B"/>
                </a:solidFill>
                <a:latin typeface="Verdana"/>
                <a:cs typeface="Verdana"/>
              </a:rPr>
              <a:t>kuruluşların</a:t>
            </a:r>
            <a:r>
              <a:rPr sz="1500" spc="-65" dirty="0">
                <a:solidFill>
                  <a:srgbClr val="7C858B"/>
                </a:solidFill>
                <a:latin typeface="Verdana"/>
                <a:cs typeface="Verdana"/>
              </a:rPr>
              <a:t> </a:t>
            </a:r>
            <a:r>
              <a:rPr sz="1500" spc="-45" dirty="0">
                <a:solidFill>
                  <a:srgbClr val="7C858B"/>
                </a:solidFill>
                <a:latin typeface="Verdana"/>
                <a:cs typeface="Verdana"/>
              </a:rPr>
              <a:t>sağlık,</a:t>
            </a:r>
            <a:r>
              <a:rPr sz="1500" spc="-85" dirty="0">
                <a:solidFill>
                  <a:srgbClr val="7C858B"/>
                </a:solidFill>
                <a:latin typeface="Verdana"/>
                <a:cs typeface="Verdana"/>
              </a:rPr>
              <a:t> </a:t>
            </a:r>
            <a:r>
              <a:rPr sz="1500" dirty="0">
                <a:solidFill>
                  <a:srgbClr val="7C858B"/>
                </a:solidFill>
                <a:latin typeface="Verdana"/>
                <a:cs typeface="Verdana"/>
              </a:rPr>
              <a:t>emniyet</a:t>
            </a:r>
            <a:r>
              <a:rPr sz="1500" spc="-100" dirty="0">
                <a:solidFill>
                  <a:srgbClr val="7C858B"/>
                </a:solidFill>
                <a:latin typeface="Verdana"/>
                <a:cs typeface="Verdana"/>
              </a:rPr>
              <a:t> </a:t>
            </a:r>
            <a:r>
              <a:rPr sz="1500" spc="-25" dirty="0">
                <a:solidFill>
                  <a:srgbClr val="7C858B"/>
                </a:solidFill>
                <a:latin typeface="Verdana"/>
                <a:cs typeface="Verdana"/>
              </a:rPr>
              <a:t>ve </a:t>
            </a:r>
            <a:r>
              <a:rPr sz="1500" dirty="0">
                <a:solidFill>
                  <a:srgbClr val="7C858B"/>
                </a:solidFill>
                <a:latin typeface="Verdana"/>
                <a:cs typeface="Verdana"/>
              </a:rPr>
              <a:t>güvenliğine</a:t>
            </a:r>
            <a:r>
              <a:rPr sz="1500" spc="-95" dirty="0">
                <a:solidFill>
                  <a:srgbClr val="7C858B"/>
                </a:solidFill>
                <a:latin typeface="Verdana"/>
                <a:cs typeface="Verdana"/>
              </a:rPr>
              <a:t> </a:t>
            </a:r>
            <a:r>
              <a:rPr sz="1500" dirty="0">
                <a:solidFill>
                  <a:srgbClr val="7C858B"/>
                </a:solidFill>
                <a:latin typeface="Verdana"/>
                <a:cs typeface="Verdana"/>
              </a:rPr>
              <a:t>azami</a:t>
            </a:r>
            <a:r>
              <a:rPr sz="1500" spc="-65" dirty="0">
                <a:solidFill>
                  <a:srgbClr val="7C858B"/>
                </a:solidFill>
                <a:latin typeface="Verdana"/>
                <a:cs typeface="Verdana"/>
              </a:rPr>
              <a:t> </a:t>
            </a:r>
            <a:r>
              <a:rPr sz="1500" spc="50" dirty="0">
                <a:solidFill>
                  <a:srgbClr val="7C858B"/>
                </a:solidFill>
                <a:latin typeface="Verdana"/>
                <a:cs typeface="Verdana"/>
              </a:rPr>
              <a:t>önem</a:t>
            </a:r>
            <a:r>
              <a:rPr sz="1500" spc="-60" dirty="0">
                <a:solidFill>
                  <a:srgbClr val="7C858B"/>
                </a:solidFill>
                <a:latin typeface="Verdana"/>
                <a:cs typeface="Verdana"/>
              </a:rPr>
              <a:t> </a:t>
            </a:r>
            <a:r>
              <a:rPr sz="1500" spc="-35" dirty="0">
                <a:solidFill>
                  <a:srgbClr val="7C858B"/>
                </a:solidFill>
                <a:latin typeface="Verdana"/>
                <a:cs typeface="Verdana"/>
              </a:rPr>
              <a:t>gösteririz.</a:t>
            </a:r>
            <a:r>
              <a:rPr sz="1500" spc="-75" dirty="0">
                <a:solidFill>
                  <a:srgbClr val="7C858B"/>
                </a:solidFill>
                <a:latin typeface="Verdana"/>
                <a:cs typeface="Verdana"/>
              </a:rPr>
              <a:t> </a:t>
            </a:r>
            <a:r>
              <a:rPr sz="1500" spc="65" dirty="0">
                <a:solidFill>
                  <a:srgbClr val="7C858B"/>
                </a:solidFill>
                <a:latin typeface="Verdana"/>
                <a:cs typeface="Verdana"/>
              </a:rPr>
              <a:t>Bunu</a:t>
            </a:r>
            <a:r>
              <a:rPr sz="1500" spc="-40" dirty="0">
                <a:solidFill>
                  <a:srgbClr val="7C858B"/>
                </a:solidFill>
                <a:latin typeface="Verdana"/>
                <a:cs typeface="Verdana"/>
              </a:rPr>
              <a:t> </a:t>
            </a:r>
            <a:r>
              <a:rPr sz="1500" dirty="0">
                <a:solidFill>
                  <a:srgbClr val="7C858B"/>
                </a:solidFill>
                <a:latin typeface="Verdana"/>
                <a:cs typeface="Verdana"/>
              </a:rPr>
              <a:t>temin</a:t>
            </a:r>
            <a:r>
              <a:rPr sz="1500" spc="-55" dirty="0">
                <a:solidFill>
                  <a:srgbClr val="7C858B"/>
                </a:solidFill>
                <a:latin typeface="Verdana"/>
                <a:cs typeface="Verdana"/>
              </a:rPr>
              <a:t> </a:t>
            </a:r>
            <a:r>
              <a:rPr sz="1500" spc="-10" dirty="0">
                <a:solidFill>
                  <a:srgbClr val="7C858B"/>
                </a:solidFill>
                <a:latin typeface="Verdana"/>
                <a:cs typeface="Verdana"/>
              </a:rPr>
              <a:t>etmek </a:t>
            </a:r>
            <a:r>
              <a:rPr sz="1500" spc="-35" dirty="0">
                <a:solidFill>
                  <a:srgbClr val="7C858B"/>
                </a:solidFill>
                <a:latin typeface="Verdana"/>
                <a:cs typeface="Verdana"/>
              </a:rPr>
              <a:t>için,</a:t>
            </a:r>
            <a:r>
              <a:rPr sz="1500" spc="-60" dirty="0">
                <a:solidFill>
                  <a:srgbClr val="7C858B"/>
                </a:solidFill>
                <a:latin typeface="Verdana"/>
                <a:cs typeface="Verdana"/>
              </a:rPr>
              <a:t> </a:t>
            </a:r>
            <a:r>
              <a:rPr sz="1500" dirty="0">
                <a:solidFill>
                  <a:srgbClr val="7C858B"/>
                </a:solidFill>
                <a:latin typeface="Verdana"/>
                <a:cs typeface="Verdana"/>
              </a:rPr>
              <a:t>yürürlükte</a:t>
            </a:r>
            <a:r>
              <a:rPr sz="1500" spc="-25" dirty="0">
                <a:solidFill>
                  <a:srgbClr val="7C858B"/>
                </a:solidFill>
                <a:latin typeface="Verdana"/>
                <a:cs typeface="Verdana"/>
              </a:rPr>
              <a:t> </a:t>
            </a:r>
            <a:r>
              <a:rPr sz="1500" dirty="0">
                <a:solidFill>
                  <a:srgbClr val="7C858B"/>
                </a:solidFill>
                <a:latin typeface="Verdana"/>
                <a:cs typeface="Verdana"/>
              </a:rPr>
              <a:t>bulunan</a:t>
            </a:r>
            <a:r>
              <a:rPr sz="1500" spc="-60" dirty="0">
                <a:solidFill>
                  <a:srgbClr val="7C858B"/>
                </a:solidFill>
                <a:latin typeface="Verdana"/>
                <a:cs typeface="Verdana"/>
              </a:rPr>
              <a:t> </a:t>
            </a:r>
            <a:r>
              <a:rPr sz="1500" spc="-110" dirty="0">
                <a:solidFill>
                  <a:srgbClr val="7C858B"/>
                </a:solidFill>
                <a:latin typeface="Verdana"/>
                <a:cs typeface="Verdana"/>
              </a:rPr>
              <a:t>İSG</a:t>
            </a:r>
            <a:r>
              <a:rPr sz="1500" spc="-25" dirty="0">
                <a:solidFill>
                  <a:srgbClr val="7C858B"/>
                </a:solidFill>
                <a:latin typeface="Verdana"/>
                <a:cs typeface="Verdana"/>
              </a:rPr>
              <a:t> </a:t>
            </a:r>
            <a:r>
              <a:rPr sz="1500" dirty="0">
                <a:solidFill>
                  <a:srgbClr val="7C858B"/>
                </a:solidFill>
                <a:latin typeface="Verdana"/>
                <a:cs typeface="Verdana"/>
              </a:rPr>
              <a:t>mevzuatlarına</a:t>
            </a:r>
            <a:r>
              <a:rPr sz="1500" spc="-75" dirty="0">
                <a:solidFill>
                  <a:srgbClr val="7C858B"/>
                </a:solidFill>
                <a:latin typeface="Verdana"/>
                <a:cs typeface="Verdana"/>
              </a:rPr>
              <a:t> </a:t>
            </a:r>
            <a:r>
              <a:rPr sz="1500" dirty="0">
                <a:solidFill>
                  <a:srgbClr val="7C858B"/>
                </a:solidFill>
                <a:latin typeface="Verdana"/>
                <a:cs typeface="Verdana"/>
              </a:rPr>
              <a:t>uygun</a:t>
            </a:r>
            <a:r>
              <a:rPr sz="1500" spc="-30" dirty="0">
                <a:solidFill>
                  <a:srgbClr val="7C858B"/>
                </a:solidFill>
                <a:latin typeface="Verdana"/>
                <a:cs typeface="Verdana"/>
              </a:rPr>
              <a:t> </a:t>
            </a:r>
            <a:r>
              <a:rPr sz="1500" spc="-20" dirty="0">
                <a:solidFill>
                  <a:srgbClr val="7C858B"/>
                </a:solidFill>
                <a:latin typeface="Verdana"/>
                <a:cs typeface="Verdana"/>
              </a:rPr>
              <a:t>olan </a:t>
            </a:r>
            <a:r>
              <a:rPr sz="1500" dirty="0">
                <a:solidFill>
                  <a:srgbClr val="7C858B"/>
                </a:solidFill>
                <a:latin typeface="Verdana"/>
                <a:cs typeface="Verdana"/>
              </a:rPr>
              <a:t>her</a:t>
            </a:r>
            <a:r>
              <a:rPr sz="1500" spc="-114" dirty="0">
                <a:solidFill>
                  <a:srgbClr val="7C858B"/>
                </a:solidFill>
                <a:latin typeface="Verdana"/>
                <a:cs typeface="Verdana"/>
              </a:rPr>
              <a:t> </a:t>
            </a:r>
            <a:r>
              <a:rPr sz="1500" dirty="0">
                <a:solidFill>
                  <a:srgbClr val="7C858B"/>
                </a:solidFill>
                <a:latin typeface="Verdana"/>
                <a:cs typeface="Verdana"/>
              </a:rPr>
              <a:t>türlü</a:t>
            </a:r>
            <a:r>
              <a:rPr sz="1500" spc="-95" dirty="0">
                <a:solidFill>
                  <a:srgbClr val="7C858B"/>
                </a:solidFill>
                <a:latin typeface="Verdana"/>
                <a:cs typeface="Verdana"/>
              </a:rPr>
              <a:t> </a:t>
            </a:r>
            <a:r>
              <a:rPr sz="1500" dirty="0">
                <a:solidFill>
                  <a:srgbClr val="7C858B"/>
                </a:solidFill>
                <a:latin typeface="Verdana"/>
                <a:cs typeface="Verdana"/>
              </a:rPr>
              <a:t>tedbirleri</a:t>
            </a:r>
            <a:r>
              <a:rPr sz="1500" spc="-145" dirty="0">
                <a:solidFill>
                  <a:srgbClr val="7C858B"/>
                </a:solidFill>
                <a:latin typeface="Verdana"/>
                <a:cs typeface="Verdana"/>
              </a:rPr>
              <a:t> </a:t>
            </a:r>
            <a:r>
              <a:rPr sz="1500" spc="-25" dirty="0">
                <a:solidFill>
                  <a:srgbClr val="7C858B"/>
                </a:solidFill>
                <a:latin typeface="Verdana"/>
                <a:cs typeface="Verdana"/>
              </a:rPr>
              <a:t>alır</a:t>
            </a:r>
            <a:r>
              <a:rPr sz="1500" spc="-110" dirty="0">
                <a:solidFill>
                  <a:srgbClr val="7C858B"/>
                </a:solidFill>
                <a:latin typeface="Verdana"/>
                <a:cs typeface="Verdana"/>
              </a:rPr>
              <a:t> </a:t>
            </a:r>
            <a:r>
              <a:rPr sz="1500" spc="-45" dirty="0">
                <a:solidFill>
                  <a:srgbClr val="7C858B"/>
                </a:solidFill>
                <a:latin typeface="Verdana"/>
                <a:cs typeface="Verdana"/>
              </a:rPr>
              <a:t>ve</a:t>
            </a:r>
            <a:r>
              <a:rPr sz="1500" spc="-100" dirty="0">
                <a:solidFill>
                  <a:srgbClr val="7C858B"/>
                </a:solidFill>
                <a:latin typeface="Verdana"/>
                <a:cs typeface="Verdana"/>
              </a:rPr>
              <a:t> </a:t>
            </a:r>
            <a:r>
              <a:rPr sz="1500" spc="-10" dirty="0">
                <a:solidFill>
                  <a:srgbClr val="7C858B"/>
                </a:solidFill>
                <a:latin typeface="Verdana"/>
                <a:cs typeface="Verdana"/>
              </a:rPr>
              <a:t>uygularız.</a:t>
            </a:r>
            <a:endParaRPr sz="1500">
              <a:latin typeface="Verdana"/>
              <a:cs typeface="Verdana"/>
            </a:endParaRPr>
          </a:p>
          <a:p>
            <a:pPr marL="12700" marR="5080">
              <a:lnSpc>
                <a:spcPct val="100000"/>
              </a:lnSpc>
            </a:pPr>
            <a:r>
              <a:rPr sz="1500" spc="-130" dirty="0">
                <a:solidFill>
                  <a:srgbClr val="7C858B"/>
                </a:solidFill>
                <a:latin typeface="Verdana"/>
                <a:cs typeface="Verdana"/>
              </a:rPr>
              <a:t>İş</a:t>
            </a:r>
            <a:r>
              <a:rPr sz="1500" spc="-45" dirty="0">
                <a:solidFill>
                  <a:srgbClr val="7C858B"/>
                </a:solidFill>
                <a:latin typeface="Verdana"/>
                <a:cs typeface="Verdana"/>
              </a:rPr>
              <a:t> </a:t>
            </a:r>
            <a:r>
              <a:rPr sz="1500" dirty="0">
                <a:solidFill>
                  <a:srgbClr val="7C858B"/>
                </a:solidFill>
                <a:latin typeface="Verdana"/>
                <a:cs typeface="Verdana"/>
              </a:rPr>
              <a:t>sağlığı</a:t>
            </a:r>
            <a:r>
              <a:rPr sz="1500" spc="-65" dirty="0">
                <a:solidFill>
                  <a:srgbClr val="7C858B"/>
                </a:solidFill>
                <a:latin typeface="Verdana"/>
                <a:cs typeface="Verdana"/>
              </a:rPr>
              <a:t> </a:t>
            </a:r>
            <a:r>
              <a:rPr sz="1500" spc="-45" dirty="0">
                <a:solidFill>
                  <a:srgbClr val="7C858B"/>
                </a:solidFill>
                <a:latin typeface="Verdana"/>
                <a:cs typeface="Verdana"/>
              </a:rPr>
              <a:t>ve </a:t>
            </a:r>
            <a:r>
              <a:rPr sz="1500" dirty="0">
                <a:solidFill>
                  <a:srgbClr val="7C858B"/>
                </a:solidFill>
                <a:latin typeface="Verdana"/>
                <a:cs typeface="Verdana"/>
              </a:rPr>
              <a:t>güvenliği</a:t>
            </a:r>
            <a:r>
              <a:rPr sz="1500" spc="-100" dirty="0">
                <a:solidFill>
                  <a:srgbClr val="7C858B"/>
                </a:solidFill>
                <a:latin typeface="Verdana"/>
                <a:cs typeface="Verdana"/>
              </a:rPr>
              <a:t> </a:t>
            </a:r>
            <a:r>
              <a:rPr sz="1500" dirty="0">
                <a:solidFill>
                  <a:srgbClr val="7C858B"/>
                </a:solidFill>
                <a:latin typeface="Verdana"/>
                <a:cs typeface="Verdana"/>
              </a:rPr>
              <a:t>konularında</a:t>
            </a:r>
            <a:r>
              <a:rPr sz="1500" spc="-65" dirty="0">
                <a:solidFill>
                  <a:srgbClr val="7C858B"/>
                </a:solidFill>
                <a:latin typeface="Verdana"/>
                <a:cs typeface="Verdana"/>
              </a:rPr>
              <a:t> </a:t>
            </a:r>
            <a:r>
              <a:rPr sz="1500" dirty="0">
                <a:solidFill>
                  <a:srgbClr val="7C858B"/>
                </a:solidFill>
                <a:latin typeface="Verdana"/>
                <a:cs typeface="Verdana"/>
              </a:rPr>
              <a:t>hedeflerimizi</a:t>
            </a:r>
            <a:r>
              <a:rPr sz="1500" spc="-80" dirty="0">
                <a:solidFill>
                  <a:srgbClr val="7C858B"/>
                </a:solidFill>
                <a:latin typeface="Verdana"/>
                <a:cs typeface="Verdana"/>
              </a:rPr>
              <a:t> </a:t>
            </a:r>
            <a:r>
              <a:rPr sz="1500" spc="-10" dirty="0">
                <a:solidFill>
                  <a:srgbClr val="7C858B"/>
                </a:solidFill>
                <a:latin typeface="Verdana"/>
                <a:cs typeface="Verdana"/>
              </a:rPr>
              <a:t>belirler, </a:t>
            </a:r>
            <a:r>
              <a:rPr sz="1500" spc="-20" dirty="0">
                <a:solidFill>
                  <a:srgbClr val="7C858B"/>
                </a:solidFill>
                <a:latin typeface="Verdana"/>
                <a:cs typeface="Verdana"/>
              </a:rPr>
              <a:t>izler</a:t>
            </a:r>
            <a:r>
              <a:rPr sz="1500" spc="-120" dirty="0">
                <a:solidFill>
                  <a:srgbClr val="7C858B"/>
                </a:solidFill>
                <a:latin typeface="Verdana"/>
                <a:cs typeface="Verdana"/>
              </a:rPr>
              <a:t> </a:t>
            </a:r>
            <a:r>
              <a:rPr sz="1500" spc="-45" dirty="0">
                <a:solidFill>
                  <a:srgbClr val="7C858B"/>
                </a:solidFill>
                <a:latin typeface="Verdana"/>
                <a:cs typeface="Verdana"/>
              </a:rPr>
              <a:t>ve</a:t>
            </a:r>
            <a:r>
              <a:rPr sz="1500" spc="-70" dirty="0">
                <a:solidFill>
                  <a:srgbClr val="7C858B"/>
                </a:solidFill>
                <a:latin typeface="Verdana"/>
                <a:cs typeface="Verdana"/>
              </a:rPr>
              <a:t> </a:t>
            </a:r>
            <a:r>
              <a:rPr sz="1500" dirty="0">
                <a:solidFill>
                  <a:srgbClr val="7C858B"/>
                </a:solidFill>
                <a:latin typeface="Verdana"/>
                <a:cs typeface="Verdana"/>
              </a:rPr>
              <a:t>yönetim</a:t>
            </a:r>
            <a:r>
              <a:rPr sz="1500" spc="-95" dirty="0">
                <a:solidFill>
                  <a:srgbClr val="7C858B"/>
                </a:solidFill>
                <a:latin typeface="Verdana"/>
                <a:cs typeface="Verdana"/>
              </a:rPr>
              <a:t> </a:t>
            </a:r>
            <a:r>
              <a:rPr sz="1500" dirty="0">
                <a:solidFill>
                  <a:srgbClr val="7C858B"/>
                </a:solidFill>
                <a:latin typeface="Verdana"/>
                <a:cs typeface="Verdana"/>
              </a:rPr>
              <a:t>sisteminin</a:t>
            </a:r>
            <a:r>
              <a:rPr sz="1500" spc="-110" dirty="0">
                <a:solidFill>
                  <a:srgbClr val="7C858B"/>
                </a:solidFill>
                <a:latin typeface="Verdana"/>
                <a:cs typeface="Verdana"/>
              </a:rPr>
              <a:t> </a:t>
            </a:r>
            <a:r>
              <a:rPr sz="1500" dirty="0">
                <a:solidFill>
                  <a:srgbClr val="7C858B"/>
                </a:solidFill>
                <a:latin typeface="Verdana"/>
                <a:cs typeface="Verdana"/>
              </a:rPr>
              <a:t>gerekliliklerini</a:t>
            </a:r>
            <a:r>
              <a:rPr sz="1500" spc="-120" dirty="0">
                <a:solidFill>
                  <a:srgbClr val="7C858B"/>
                </a:solidFill>
                <a:latin typeface="Verdana"/>
                <a:cs typeface="Verdana"/>
              </a:rPr>
              <a:t> </a:t>
            </a:r>
            <a:r>
              <a:rPr sz="1500" spc="-10" dirty="0">
                <a:solidFill>
                  <a:srgbClr val="7C858B"/>
                </a:solidFill>
                <a:latin typeface="Verdana"/>
                <a:cs typeface="Verdana"/>
              </a:rPr>
              <a:t>sürekli iyileştirmek</a:t>
            </a:r>
            <a:r>
              <a:rPr sz="1500" spc="-105" dirty="0">
                <a:solidFill>
                  <a:srgbClr val="7C858B"/>
                </a:solidFill>
                <a:latin typeface="Verdana"/>
                <a:cs typeface="Verdana"/>
              </a:rPr>
              <a:t> </a:t>
            </a:r>
            <a:r>
              <a:rPr sz="1500" dirty="0">
                <a:solidFill>
                  <a:srgbClr val="7C858B"/>
                </a:solidFill>
                <a:latin typeface="Verdana"/>
                <a:cs typeface="Verdana"/>
              </a:rPr>
              <a:t>için</a:t>
            </a:r>
            <a:r>
              <a:rPr sz="1500" spc="-60" dirty="0">
                <a:solidFill>
                  <a:srgbClr val="7C858B"/>
                </a:solidFill>
                <a:latin typeface="Verdana"/>
                <a:cs typeface="Verdana"/>
              </a:rPr>
              <a:t> </a:t>
            </a:r>
            <a:r>
              <a:rPr sz="1500" spc="-10" dirty="0">
                <a:solidFill>
                  <a:srgbClr val="7C858B"/>
                </a:solidFill>
                <a:latin typeface="Verdana"/>
                <a:cs typeface="Verdana"/>
              </a:rPr>
              <a:t>çabalarız.</a:t>
            </a:r>
            <a:endParaRPr sz="1500">
              <a:latin typeface="Verdana"/>
              <a:cs typeface="Verdana"/>
            </a:endParaRPr>
          </a:p>
          <a:p>
            <a:pPr marL="12700" marR="77470" algn="just">
              <a:lnSpc>
                <a:spcPct val="100000"/>
              </a:lnSpc>
              <a:spcBef>
                <a:spcPts val="5"/>
              </a:spcBef>
            </a:pPr>
            <a:r>
              <a:rPr sz="1500" spc="-265" dirty="0">
                <a:solidFill>
                  <a:srgbClr val="7C858B"/>
                </a:solidFill>
                <a:latin typeface="Verdana"/>
                <a:cs typeface="Verdana"/>
              </a:rPr>
              <a:t>İş</a:t>
            </a:r>
            <a:r>
              <a:rPr sz="1500" spc="130" dirty="0">
                <a:solidFill>
                  <a:srgbClr val="7C858B"/>
                </a:solidFill>
                <a:latin typeface="Verdana"/>
                <a:cs typeface="Verdana"/>
              </a:rPr>
              <a:t> </a:t>
            </a:r>
            <a:r>
              <a:rPr sz="1500" spc="-35" dirty="0">
                <a:solidFill>
                  <a:srgbClr val="7C858B"/>
                </a:solidFill>
                <a:latin typeface="Verdana"/>
                <a:cs typeface="Verdana"/>
              </a:rPr>
              <a:t>kazası</a:t>
            </a:r>
            <a:r>
              <a:rPr sz="1500" spc="-95" dirty="0">
                <a:solidFill>
                  <a:srgbClr val="7C858B"/>
                </a:solidFill>
                <a:latin typeface="Verdana"/>
                <a:cs typeface="Verdana"/>
              </a:rPr>
              <a:t> </a:t>
            </a:r>
            <a:r>
              <a:rPr sz="1500" spc="-90" dirty="0">
                <a:solidFill>
                  <a:srgbClr val="7C858B"/>
                </a:solidFill>
                <a:latin typeface="Verdana"/>
                <a:cs typeface="Verdana"/>
              </a:rPr>
              <a:t>ve</a:t>
            </a:r>
            <a:r>
              <a:rPr sz="1500" spc="15" dirty="0">
                <a:solidFill>
                  <a:srgbClr val="7C858B"/>
                </a:solidFill>
                <a:latin typeface="Verdana"/>
                <a:cs typeface="Verdana"/>
              </a:rPr>
              <a:t> </a:t>
            </a:r>
            <a:r>
              <a:rPr sz="1500" dirty="0">
                <a:solidFill>
                  <a:srgbClr val="7C858B"/>
                </a:solidFill>
                <a:latin typeface="Verdana"/>
                <a:cs typeface="Verdana"/>
              </a:rPr>
              <a:t>meslek</a:t>
            </a:r>
            <a:r>
              <a:rPr sz="1500" spc="-40" dirty="0">
                <a:solidFill>
                  <a:srgbClr val="7C858B"/>
                </a:solidFill>
                <a:latin typeface="Verdana"/>
                <a:cs typeface="Verdana"/>
              </a:rPr>
              <a:t> </a:t>
            </a:r>
            <a:r>
              <a:rPr sz="1500" dirty="0">
                <a:solidFill>
                  <a:srgbClr val="7C858B"/>
                </a:solidFill>
                <a:latin typeface="Verdana"/>
                <a:cs typeface="Verdana"/>
              </a:rPr>
              <a:t>hastalığı</a:t>
            </a:r>
            <a:r>
              <a:rPr sz="1500" spc="-10" dirty="0">
                <a:solidFill>
                  <a:srgbClr val="7C858B"/>
                </a:solidFill>
                <a:latin typeface="Verdana"/>
                <a:cs typeface="Verdana"/>
              </a:rPr>
              <a:t> </a:t>
            </a:r>
            <a:r>
              <a:rPr sz="1500" dirty="0">
                <a:solidFill>
                  <a:srgbClr val="7C858B"/>
                </a:solidFill>
                <a:latin typeface="Verdana"/>
                <a:cs typeface="Verdana"/>
              </a:rPr>
              <a:t>doğurabilecek</a:t>
            </a:r>
            <a:r>
              <a:rPr sz="1500" spc="-35" dirty="0">
                <a:solidFill>
                  <a:srgbClr val="7C858B"/>
                </a:solidFill>
                <a:latin typeface="Verdana"/>
                <a:cs typeface="Verdana"/>
              </a:rPr>
              <a:t> </a:t>
            </a:r>
            <a:r>
              <a:rPr sz="1500" spc="-10" dirty="0">
                <a:solidFill>
                  <a:srgbClr val="7C858B"/>
                </a:solidFill>
                <a:latin typeface="Verdana"/>
                <a:cs typeface="Verdana"/>
              </a:rPr>
              <a:t>emniyetsiz </a:t>
            </a:r>
            <a:r>
              <a:rPr sz="1500" dirty="0">
                <a:solidFill>
                  <a:srgbClr val="7C858B"/>
                </a:solidFill>
                <a:latin typeface="Verdana"/>
                <a:cs typeface="Verdana"/>
              </a:rPr>
              <a:t>durum</a:t>
            </a:r>
            <a:r>
              <a:rPr sz="1500" spc="-30" dirty="0">
                <a:solidFill>
                  <a:srgbClr val="7C858B"/>
                </a:solidFill>
                <a:latin typeface="Verdana"/>
                <a:cs typeface="Verdana"/>
              </a:rPr>
              <a:t> </a:t>
            </a:r>
            <a:r>
              <a:rPr sz="1500" spc="-90" dirty="0">
                <a:solidFill>
                  <a:srgbClr val="7C858B"/>
                </a:solidFill>
                <a:latin typeface="Verdana"/>
                <a:cs typeface="Verdana"/>
              </a:rPr>
              <a:t>ve</a:t>
            </a:r>
            <a:r>
              <a:rPr sz="1500" spc="-35" dirty="0">
                <a:solidFill>
                  <a:srgbClr val="7C858B"/>
                </a:solidFill>
                <a:latin typeface="Verdana"/>
                <a:cs typeface="Verdana"/>
              </a:rPr>
              <a:t> </a:t>
            </a:r>
            <a:r>
              <a:rPr sz="1500" spc="-45" dirty="0">
                <a:solidFill>
                  <a:srgbClr val="7C858B"/>
                </a:solidFill>
                <a:latin typeface="Verdana"/>
                <a:cs typeface="Verdana"/>
              </a:rPr>
              <a:t>davranışları,</a:t>
            </a:r>
            <a:r>
              <a:rPr sz="1500" spc="-85" dirty="0">
                <a:solidFill>
                  <a:srgbClr val="7C858B"/>
                </a:solidFill>
                <a:latin typeface="Verdana"/>
                <a:cs typeface="Verdana"/>
              </a:rPr>
              <a:t> </a:t>
            </a:r>
            <a:r>
              <a:rPr sz="1500" spc="-25" dirty="0">
                <a:solidFill>
                  <a:srgbClr val="7C858B"/>
                </a:solidFill>
                <a:latin typeface="Verdana"/>
                <a:cs typeface="Verdana"/>
              </a:rPr>
              <a:t>olası</a:t>
            </a:r>
            <a:r>
              <a:rPr sz="1500" spc="-45" dirty="0">
                <a:solidFill>
                  <a:srgbClr val="7C858B"/>
                </a:solidFill>
                <a:latin typeface="Verdana"/>
                <a:cs typeface="Verdana"/>
              </a:rPr>
              <a:t> </a:t>
            </a:r>
            <a:r>
              <a:rPr sz="1500" spc="-35" dirty="0">
                <a:solidFill>
                  <a:srgbClr val="7C858B"/>
                </a:solidFill>
                <a:latin typeface="Verdana"/>
                <a:cs typeface="Verdana"/>
              </a:rPr>
              <a:t>kaza</a:t>
            </a:r>
            <a:r>
              <a:rPr sz="1500" spc="-20" dirty="0">
                <a:solidFill>
                  <a:srgbClr val="7C858B"/>
                </a:solidFill>
                <a:latin typeface="Verdana"/>
                <a:cs typeface="Verdana"/>
              </a:rPr>
              <a:t> </a:t>
            </a:r>
            <a:r>
              <a:rPr sz="1500" spc="-40" dirty="0">
                <a:solidFill>
                  <a:srgbClr val="7C858B"/>
                </a:solidFill>
                <a:latin typeface="Verdana"/>
                <a:cs typeface="Verdana"/>
              </a:rPr>
              <a:t>risklerini,</a:t>
            </a:r>
            <a:r>
              <a:rPr sz="1500" spc="-65" dirty="0">
                <a:solidFill>
                  <a:srgbClr val="7C858B"/>
                </a:solidFill>
                <a:latin typeface="Verdana"/>
                <a:cs typeface="Verdana"/>
              </a:rPr>
              <a:t> </a:t>
            </a:r>
            <a:r>
              <a:rPr sz="1500" dirty="0">
                <a:solidFill>
                  <a:srgbClr val="7C858B"/>
                </a:solidFill>
                <a:latin typeface="Verdana"/>
                <a:cs typeface="Verdana"/>
              </a:rPr>
              <a:t>etkin</a:t>
            </a:r>
            <a:r>
              <a:rPr sz="1500" spc="-55" dirty="0">
                <a:solidFill>
                  <a:srgbClr val="7C858B"/>
                </a:solidFill>
                <a:latin typeface="Verdana"/>
                <a:cs typeface="Verdana"/>
              </a:rPr>
              <a:t> </a:t>
            </a:r>
            <a:r>
              <a:rPr sz="1500" dirty="0">
                <a:solidFill>
                  <a:srgbClr val="7C858B"/>
                </a:solidFill>
                <a:latin typeface="Verdana"/>
                <a:cs typeface="Verdana"/>
              </a:rPr>
              <a:t>bir</a:t>
            </a:r>
            <a:r>
              <a:rPr sz="1500" spc="-50" dirty="0">
                <a:solidFill>
                  <a:srgbClr val="7C858B"/>
                </a:solidFill>
                <a:latin typeface="Verdana"/>
                <a:cs typeface="Verdana"/>
              </a:rPr>
              <a:t> </a:t>
            </a:r>
            <a:r>
              <a:rPr sz="1500" spc="-20" dirty="0">
                <a:solidFill>
                  <a:srgbClr val="7C858B"/>
                </a:solidFill>
                <a:latin typeface="Verdana"/>
                <a:cs typeface="Verdana"/>
              </a:rPr>
              <a:t>risk </a:t>
            </a:r>
            <a:r>
              <a:rPr sz="1500" dirty="0">
                <a:solidFill>
                  <a:srgbClr val="7C858B"/>
                </a:solidFill>
                <a:latin typeface="Verdana"/>
                <a:cs typeface="Verdana"/>
              </a:rPr>
              <a:t>değerlendirmesi </a:t>
            </a:r>
            <a:r>
              <a:rPr sz="1500" spc="-25" dirty="0">
                <a:solidFill>
                  <a:srgbClr val="7C858B"/>
                </a:solidFill>
                <a:latin typeface="Verdana"/>
                <a:cs typeface="Verdana"/>
              </a:rPr>
              <a:t>yaparak</a:t>
            </a:r>
            <a:r>
              <a:rPr sz="1500" spc="10" dirty="0">
                <a:solidFill>
                  <a:srgbClr val="7C858B"/>
                </a:solidFill>
                <a:latin typeface="Verdana"/>
                <a:cs typeface="Verdana"/>
              </a:rPr>
              <a:t> </a:t>
            </a:r>
            <a:r>
              <a:rPr sz="1500" dirty="0">
                <a:solidFill>
                  <a:srgbClr val="7C858B"/>
                </a:solidFill>
                <a:latin typeface="Verdana"/>
                <a:cs typeface="Verdana"/>
              </a:rPr>
              <a:t>önceden</a:t>
            </a:r>
            <a:r>
              <a:rPr sz="1500" spc="-20" dirty="0">
                <a:solidFill>
                  <a:srgbClr val="7C858B"/>
                </a:solidFill>
                <a:latin typeface="Verdana"/>
                <a:cs typeface="Verdana"/>
              </a:rPr>
              <a:t> </a:t>
            </a:r>
            <a:r>
              <a:rPr sz="1500" dirty="0">
                <a:solidFill>
                  <a:srgbClr val="7C858B"/>
                </a:solidFill>
                <a:latin typeface="Verdana"/>
                <a:cs typeface="Verdana"/>
              </a:rPr>
              <a:t>tespit</a:t>
            </a:r>
            <a:r>
              <a:rPr sz="1500" spc="15" dirty="0">
                <a:solidFill>
                  <a:srgbClr val="7C858B"/>
                </a:solidFill>
                <a:latin typeface="Verdana"/>
                <a:cs typeface="Verdana"/>
              </a:rPr>
              <a:t> </a:t>
            </a:r>
            <a:r>
              <a:rPr sz="1500" spc="-60" dirty="0">
                <a:solidFill>
                  <a:srgbClr val="7C858B"/>
                </a:solidFill>
                <a:latin typeface="Verdana"/>
                <a:cs typeface="Verdana"/>
              </a:rPr>
              <a:t>eder,</a:t>
            </a:r>
            <a:r>
              <a:rPr sz="1500" spc="-35" dirty="0">
                <a:solidFill>
                  <a:srgbClr val="7C858B"/>
                </a:solidFill>
                <a:latin typeface="Verdana"/>
                <a:cs typeface="Verdana"/>
              </a:rPr>
              <a:t> </a:t>
            </a:r>
            <a:r>
              <a:rPr sz="1500" spc="-10" dirty="0">
                <a:solidFill>
                  <a:srgbClr val="7C858B"/>
                </a:solidFill>
                <a:latin typeface="Verdana"/>
                <a:cs typeface="Verdana"/>
              </a:rPr>
              <a:t>ortadan </a:t>
            </a:r>
            <a:r>
              <a:rPr sz="1500" dirty="0">
                <a:solidFill>
                  <a:srgbClr val="7C858B"/>
                </a:solidFill>
                <a:latin typeface="Verdana"/>
                <a:cs typeface="Verdana"/>
              </a:rPr>
              <a:t>kaldırmak</a:t>
            </a:r>
            <a:r>
              <a:rPr sz="1500" spc="-65" dirty="0">
                <a:solidFill>
                  <a:srgbClr val="7C858B"/>
                </a:solidFill>
                <a:latin typeface="Verdana"/>
                <a:cs typeface="Verdana"/>
              </a:rPr>
              <a:t> </a:t>
            </a:r>
            <a:r>
              <a:rPr sz="1500" dirty="0">
                <a:solidFill>
                  <a:srgbClr val="7C858B"/>
                </a:solidFill>
                <a:latin typeface="Verdana"/>
                <a:cs typeface="Verdana"/>
              </a:rPr>
              <a:t>için</a:t>
            </a:r>
            <a:r>
              <a:rPr sz="1500" spc="-35" dirty="0">
                <a:solidFill>
                  <a:srgbClr val="7C858B"/>
                </a:solidFill>
                <a:latin typeface="Verdana"/>
                <a:cs typeface="Verdana"/>
              </a:rPr>
              <a:t> </a:t>
            </a:r>
            <a:r>
              <a:rPr sz="1500" spc="-10" dirty="0">
                <a:solidFill>
                  <a:srgbClr val="7C858B"/>
                </a:solidFill>
                <a:latin typeface="Verdana"/>
                <a:cs typeface="Verdana"/>
              </a:rPr>
              <a:t>çabalarız.</a:t>
            </a:r>
            <a:endParaRPr sz="1500">
              <a:latin typeface="Verdana"/>
              <a:cs typeface="Verdana"/>
            </a:endParaRPr>
          </a:p>
          <a:p>
            <a:pPr marL="12700" marR="118745">
              <a:lnSpc>
                <a:spcPct val="100000"/>
              </a:lnSpc>
            </a:pPr>
            <a:r>
              <a:rPr sz="1500" dirty="0">
                <a:solidFill>
                  <a:srgbClr val="7C858B"/>
                </a:solidFill>
                <a:latin typeface="Verdana"/>
                <a:cs typeface="Verdana"/>
              </a:rPr>
              <a:t>Çalışanlarımızın</a:t>
            </a:r>
            <a:r>
              <a:rPr sz="1500" spc="-114" dirty="0">
                <a:solidFill>
                  <a:srgbClr val="7C858B"/>
                </a:solidFill>
                <a:latin typeface="Verdana"/>
                <a:cs typeface="Verdana"/>
              </a:rPr>
              <a:t> </a:t>
            </a:r>
            <a:r>
              <a:rPr sz="1500" spc="-35" dirty="0">
                <a:solidFill>
                  <a:srgbClr val="7C858B"/>
                </a:solidFill>
                <a:latin typeface="Verdana"/>
                <a:cs typeface="Verdana"/>
              </a:rPr>
              <a:t>ve</a:t>
            </a:r>
            <a:r>
              <a:rPr sz="1500" spc="-85" dirty="0">
                <a:solidFill>
                  <a:srgbClr val="7C858B"/>
                </a:solidFill>
                <a:latin typeface="Verdana"/>
                <a:cs typeface="Verdana"/>
              </a:rPr>
              <a:t> </a:t>
            </a:r>
            <a:r>
              <a:rPr sz="1500" spc="-10" dirty="0">
                <a:solidFill>
                  <a:srgbClr val="7C858B"/>
                </a:solidFill>
                <a:latin typeface="Verdana"/>
                <a:cs typeface="Verdana"/>
              </a:rPr>
              <a:t>çalışan</a:t>
            </a:r>
            <a:r>
              <a:rPr sz="1500" spc="-85" dirty="0">
                <a:solidFill>
                  <a:srgbClr val="7C858B"/>
                </a:solidFill>
                <a:latin typeface="Verdana"/>
                <a:cs typeface="Verdana"/>
              </a:rPr>
              <a:t> </a:t>
            </a:r>
            <a:r>
              <a:rPr sz="1500" dirty="0">
                <a:solidFill>
                  <a:srgbClr val="7C858B"/>
                </a:solidFill>
                <a:latin typeface="Verdana"/>
                <a:cs typeface="Verdana"/>
              </a:rPr>
              <a:t>temsilcilerimizin</a:t>
            </a:r>
            <a:r>
              <a:rPr sz="1500" spc="-114" dirty="0">
                <a:solidFill>
                  <a:srgbClr val="7C858B"/>
                </a:solidFill>
                <a:latin typeface="Verdana"/>
                <a:cs typeface="Verdana"/>
              </a:rPr>
              <a:t> </a:t>
            </a:r>
            <a:r>
              <a:rPr sz="1500" spc="-10" dirty="0">
                <a:solidFill>
                  <a:srgbClr val="7C858B"/>
                </a:solidFill>
                <a:latin typeface="Verdana"/>
                <a:cs typeface="Verdana"/>
              </a:rPr>
              <a:t>yönetim </a:t>
            </a:r>
            <a:r>
              <a:rPr sz="1500" dirty="0">
                <a:solidFill>
                  <a:srgbClr val="7C858B"/>
                </a:solidFill>
                <a:latin typeface="Verdana"/>
                <a:cs typeface="Verdana"/>
              </a:rPr>
              <a:t>sisteminin</a:t>
            </a:r>
            <a:r>
              <a:rPr sz="1500" spc="-140" dirty="0">
                <a:solidFill>
                  <a:srgbClr val="7C858B"/>
                </a:solidFill>
                <a:latin typeface="Verdana"/>
                <a:cs typeface="Verdana"/>
              </a:rPr>
              <a:t> </a:t>
            </a:r>
            <a:r>
              <a:rPr sz="1500" spc="70" dirty="0">
                <a:solidFill>
                  <a:srgbClr val="7C858B"/>
                </a:solidFill>
                <a:latin typeface="Verdana"/>
                <a:cs typeface="Verdana"/>
              </a:rPr>
              <a:t>tüm</a:t>
            </a:r>
            <a:r>
              <a:rPr sz="1500" spc="-85" dirty="0">
                <a:solidFill>
                  <a:srgbClr val="7C858B"/>
                </a:solidFill>
                <a:latin typeface="Verdana"/>
                <a:cs typeface="Verdana"/>
              </a:rPr>
              <a:t> </a:t>
            </a:r>
            <a:r>
              <a:rPr sz="1500" dirty="0">
                <a:solidFill>
                  <a:srgbClr val="7C858B"/>
                </a:solidFill>
                <a:latin typeface="Verdana"/>
                <a:cs typeface="Verdana"/>
              </a:rPr>
              <a:t>aşamalarında</a:t>
            </a:r>
            <a:r>
              <a:rPr sz="1500" spc="-114" dirty="0">
                <a:solidFill>
                  <a:srgbClr val="7C858B"/>
                </a:solidFill>
                <a:latin typeface="Verdana"/>
                <a:cs typeface="Verdana"/>
              </a:rPr>
              <a:t> </a:t>
            </a:r>
            <a:r>
              <a:rPr sz="1500" spc="-10" dirty="0">
                <a:solidFill>
                  <a:srgbClr val="7C858B"/>
                </a:solidFill>
                <a:latin typeface="Verdana"/>
                <a:cs typeface="Verdana"/>
              </a:rPr>
              <a:t>aktif</a:t>
            </a:r>
            <a:r>
              <a:rPr sz="1500" spc="-95" dirty="0">
                <a:solidFill>
                  <a:srgbClr val="7C858B"/>
                </a:solidFill>
                <a:latin typeface="Verdana"/>
                <a:cs typeface="Verdana"/>
              </a:rPr>
              <a:t> </a:t>
            </a:r>
            <a:r>
              <a:rPr sz="1500" spc="-20" dirty="0">
                <a:solidFill>
                  <a:srgbClr val="7C858B"/>
                </a:solidFill>
                <a:latin typeface="Verdana"/>
                <a:cs typeface="Verdana"/>
              </a:rPr>
              <a:t>rol</a:t>
            </a:r>
            <a:r>
              <a:rPr sz="1500" spc="-85" dirty="0">
                <a:solidFill>
                  <a:srgbClr val="7C858B"/>
                </a:solidFill>
                <a:latin typeface="Verdana"/>
                <a:cs typeface="Verdana"/>
              </a:rPr>
              <a:t> </a:t>
            </a:r>
            <a:r>
              <a:rPr sz="1500" spc="-30" dirty="0">
                <a:solidFill>
                  <a:srgbClr val="7C858B"/>
                </a:solidFill>
                <a:latin typeface="Verdana"/>
                <a:cs typeface="Verdana"/>
              </a:rPr>
              <a:t>almasını,</a:t>
            </a:r>
            <a:r>
              <a:rPr sz="1500" spc="-140" dirty="0">
                <a:solidFill>
                  <a:srgbClr val="7C858B"/>
                </a:solidFill>
                <a:latin typeface="Verdana"/>
                <a:cs typeface="Verdana"/>
              </a:rPr>
              <a:t> </a:t>
            </a:r>
            <a:r>
              <a:rPr sz="1500" spc="-10" dirty="0">
                <a:solidFill>
                  <a:srgbClr val="7C858B"/>
                </a:solidFill>
                <a:latin typeface="Verdana"/>
                <a:cs typeface="Verdana"/>
              </a:rPr>
              <a:t>katılım </a:t>
            </a:r>
            <a:r>
              <a:rPr sz="1500" dirty="0">
                <a:solidFill>
                  <a:srgbClr val="7C858B"/>
                </a:solidFill>
                <a:latin typeface="Verdana"/>
                <a:cs typeface="Verdana"/>
              </a:rPr>
              <a:t>sağlamasını</a:t>
            </a:r>
            <a:r>
              <a:rPr sz="1500" spc="-140" dirty="0">
                <a:solidFill>
                  <a:srgbClr val="7C858B"/>
                </a:solidFill>
                <a:latin typeface="Verdana"/>
                <a:cs typeface="Verdana"/>
              </a:rPr>
              <a:t> </a:t>
            </a:r>
            <a:r>
              <a:rPr sz="1500" spc="-45" dirty="0">
                <a:solidFill>
                  <a:srgbClr val="7C858B"/>
                </a:solidFill>
                <a:latin typeface="Verdana"/>
                <a:cs typeface="Verdana"/>
              </a:rPr>
              <a:t>ve</a:t>
            </a:r>
            <a:r>
              <a:rPr sz="1500" spc="-110" dirty="0">
                <a:solidFill>
                  <a:srgbClr val="7C858B"/>
                </a:solidFill>
                <a:latin typeface="Verdana"/>
                <a:cs typeface="Verdana"/>
              </a:rPr>
              <a:t> </a:t>
            </a:r>
            <a:r>
              <a:rPr sz="1500" dirty="0">
                <a:solidFill>
                  <a:srgbClr val="7C858B"/>
                </a:solidFill>
                <a:latin typeface="Verdana"/>
                <a:cs typeface="Verdana"/>
              </a:rPr>
              <a:t>gerekli</a:t>
            </a:r>
            <a:r>
              <a:rPr sz="1500" spc="-140" dirty="0">
                <a:solidFill>
                  <a:srgbClr val="7C858B"/>
                </a:solidFill>
                <a:latin typeface="Verdana"/>
                <a:cs typeface="Verdana"/>
              </a:rPr>
              <a:t> </a:t>
            </a:r>
            <a:r>
              <a:rPr sz="1500" spc="70" dirty="0">
                <a:solidFill>
                  <a:srgbClr val="7C858B"/>
                </a:solidFill>
                <a:latin typeface="Verdana"/>
                <a:cs typeface="Verdana"/>
              </a:rPr>
              <a:t>tüm</a:t>
            </a:r>
            <a:r>
              <a:rPr sz="1500" spc="-100" dirty="0">
                <a:solidFill>
                  <a:srgbClr val="7C858B"/>
                </a:solidFill>
                <a:latin typeface="Verdana"/>
                <a:cs typeface="Verdana"/>
              </a:rPr>
              <a:t> </a:t>
            </a:r>
            <a:r>
              <a:rPr sz="1500" dirty="0">
                <a:solidFill>
                  <a:srgbClr val="7C858B"/>
                </a:solidFill>
                <a:latin typeface="Verdana"/>
                <a:cs typeface="Verdana"/>
              </a:rPr>
              <a:t>hususlarda</a:t>
            </a:r>
            <a:r>
              <a:rPr sz="1500" spc="-105" dirty="0">
                <a:solidFill>
                  <a:srgbClr val="7C858B"/>
                </a:solidFill>
                <a:latin typeface="Verdana"/>
                <a:cs typeface="Verdana"/>
              </a:rPr>
              <a:t> </a:t>
            </a:r>
            <a:r>
              <a:rPr sz="1500" spc="-10" dirty="0">
                <a:solidFill>
                  <a:srgbClr val="7C858B"/>
                </a:solidFill>
                <a:latin typeface="Verdana"/>
                <a:cs typeface="Verdana"/>
              </a:rPr>
              <a:t>kendilerine </a:t>
            </a:r>
            <a:r>
              <a:rPr sz="1500" dirty="0">
                <a:solidFill>
                  <a:srgbClr val="7C858B"/>
                </a:solidFill>
                <a:latin typeface="Verdana"/>
                <a:cs typeface="Verdana"/>
              </a:rPr>
              <a:t>danışılmasına</a:t>
            </a:r>
            <a:r>
              <a:rPr sz="1500" spc="-40" dirty="0">
                <a:solidFill>
                  <a:srgbClr val="7C858B"/>
                </a:solidFill>
                <a:latin typeface="Verdana"/>
                <a:cs typeface="Verdana"/>
              </a:rPr>
              <a:t> </a:t>
            </a:r>
            <a:r>
              <a:rPr sz="1500" dirty="0">
                <a:solidFill>
                  <a:srgbClr val="7C858B"/>
                </a:solidFill>
                <a:latin typeface="Verdana"/>
                <a:cs typeface="Verdana"/>
              </a:rPr>
              <a:t>imkan</a:t>
            </a:r>
            <a:r>
              <a:rPr sz="1500" spc="-15" dirty="0">
                <a:solidFill>
                  <a:srgbClr val="7C858B"/>
                </a:solidFill>
                <a:latin typeface="Verdana"/>
                <a:cs typeface="Verdana"/>
              </a:rPr>
              <a:t> </a:t>
            </a:r>
            <a:r>
              <a:rPr sz="1500" spc="-10" dirty="0">
                <a:solidFill>
                  <a:srgbClr val="7C858B"/>
                </a:solidFill>
                <a:latin typeface="Verdana"/>
                <a:cs typeface="Verdana"/>
              </a:rPr>
              <a:t>sağlarız.</a:t>
            </a:r>
            <a:endParaRPr sz="1500">
              <a:latin typeface="Verdana"/>
              <a:cs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grpSp>
        <p:nvGrpSpPr>
          <p:cNvPr id="3" name="object 3"/>
          <p:cNvGrpSpPr/>
          <p:nvPr/>
        </p:nvGrpSpPr>
        <p:grpSpPr>
          <a:xfrm>
            <a:off x="8663940" y="4762500"/>
            <a:ext cx="426720" cy="365760"/>
            <a:chOff x="8663940" y="4762500"/>
            <a:chExt cx="426720" cy="365760"/>
          </a:xfrm>
        </p:grpSpPr>
        <p:pic>
          <p:nvPicPr>
            <p:cNvPr id="4" name="object 4"/>
            <p:cNvPicPr/>
            <p:nvPr/>
          </p:nvPicPr>
          <p:blipFill>
            <a:blip r:embed="rId3" cstate="print"/>
            <a:stretch>
              <a:fillRect/>
            </a:stretch>
          </p:blipFill>
          <p:spPr>
            <a:xfrm>
              <a:off x="8787892" y="4787897"/>
              <a:ext cx="235872" cy="236220"/>
            </a:xfrm>
            <a:prstGeom prst="rect">
              <a:avLst/>
            </a:prstGeom>
          </p:spPr>
        </p:pic>
        <p:pic>
          <p:nvPicPr>
            <p:cNvPr id="5" name="object 5"/>
            <p:cNvPicPr/>
            <p:nvPr/>
          </p:nvPicPr>
          <p:blipFill>
            <a:blip r:embed="rId4" cstate="print"/>
            <a:stretch>
              <a:fillRect/>
            </a:stretch>
          </p:blipFill>
          <p:spPr>
            <a:xfrm>
              <a:off x="8663940" y="4762500"/>
              <a:ext cx="426720" cy="365758"/>
            </a:xfrm>
            <a:prstGeom prst="rect">
              <a:avLst/>
            </a:prstGeom>
          </p:spPr>
        </p:pic>
      </p:grpSp>
      <p:sp>
        <p:nvSpPr>
          <p:cNvPr id="6" name="object 6"/>
          <p:cNvSpPr txBox="1"/>
          <p:nvPr/>
        </p:nvSpPr>
        <p:spPr>
          <a:xfrm>
            <a:off x="528929" y="2001977"/>
            <a:ext cx="2054860" cy="1123950"/>
          </a:xfrm>
          <a:prstGeom prst="rect">
            <a:avLst/>
          </a:prstGeom>
        </p:spPr>
        <p:txBody>
          <a:bodyPr vert="horz" wrap="square" lIns="0" tIns="12700" rIns="0" bIns="0" rtlCol="0">
            <a:spAutoFit/>
          </a:bodyPr>
          <a:lstStyle/>
          <a:p>
            <a:pPr marL="12700" marR="5080">
              <a:lnSpc>
                <a:spcPct val="100000"/>
              </a:lnSpc>
              <a:spcBef>
                <a:spcPts val="100"/>
              </a:spcBef>
            </a:pPr>
            <a:r>
              <a:rPr sz="2400" spc="-20" dirty="0">
                <a:solidFill>
                  <a:srgbClr val="FFFFFF"/>
                </a:solidFill>
                <a:latin typeface="Verdana"/>
                <a:cs typeface="Verdana"/>
              </a:rPr>
              <a:t>GIDA </a:t>
            </a:r>
            <a:r>
              <a:rPr sz="2400" spc="-10" dirty="0">
                <a:solidFill>
                  <a:srgbClr val="FFFFFF"/>
                </a:solidFill>
                <a:latin typeface="Verdana"/>
                <a:cs typeface="Verdana"/>
              </a:rPr>
              <a:t>GÜVENLİĞİ </a:t>
            </a:r>
            <a:r>
              <a:rPr sz="2400" spc="-30" dirty="0">
                <a:solidFill>
                  <a:srgbClr val="FFFFFF"/>
                </a:solidFill>
                <a:latin typeface="Verdana"/>
                <a:cs typeface="Verdana"/>
              </a:rPr>
              <a:t>POLİTİKAMIZ</a:t>
            </a:r>
            <a:endParaRPr sz="2400">
              <a:latin typeface="Verdana"/>
              <a:cs typeface="Verdana"/>
            </a:endParaRPr>
          </a:p>
        </p:txBody>
      </p:sp>
      <p:sp>
        <p:nvSpPr>
          <p:cNvPr id="7" name="object 7"/>
          <p:cNvSpPr txBox="1">
            <a:spLocks noGrp="1"/>
          </p:cNvSpPr>
          <p:nvPr>
            <p:ph type="title"/>
          </p:nvPr>
        </p:nvSpPr>
        <p:spPr>
          <a:xfrm>
            <a:off x="3373373" y="610870"/>
            <a:ext cx="5005070" cy="1169035"/>
          </a:xfrm>
          <a:prstGeom prst="rect">
            <a:avLst/>
          </a:prstGeom>
        </p:spPr>
        <p:txBody>
          <a:bodyPr vert="horz" wrap="square" lIns="0" tIns="12700" rIns="0" bIns="0" rtlCol="0">
            <a:spAutoFit/>
          </a:bodyPr>
          <a:lstStyle/>
          <a:p>
            <a:pPr marL="12700" marR="5080">
              <a:lnSpc>
                <a:spcPct val="100000"/>
              </a:lnSpc>
              <a:spcBef>
                <a:spcPts val="100"/>
              </a:spcBef>
            </a:pPr>
            <a:r>
              <a:rPr sz="1500" spc="-30" dirty="0">
                <a:solidFill>
                  <a:srgbClr val="7C858B"/>
                </a:solidFill>
              </a:rPr>
              <a:t>Yasal</a:t>
            </a:r>
            <a:r>
              <a:rPr sz="1500" spc="20" dirty="0">
                <a:solidFill>
                  <a:srgbClr val="7C858B"/>
                </a:solidFill>
              </a:rPr>
              <a:t> </a:t>
            </a:r>
            <a:r>
              <a:rPr sz="1500" dirty="0">
                <a:solidFill>
                  <a:srgbClr val="7C858B"/>
                </a:solidFill>
              </a:rPr>
              <a:t>mevzuat</a:t>
            </a:r>
            <a:r>
              <a:rPr sz="1500" spc="-10" dirty="0">
                <a:solidFill>
                  <a:srgbClr val="7C858B"/>
                </a:solidFill>
              </a:rPr>
              <a:t> </a:t>
            </a:r>
            <a:r>
              <a:rPr sz="1500" spc="-45" dirty="0">
                <a:solidFill>
                  <a:srgbClr val="7C858B"/>
                </a:solidFill>
              </a:rPr>
              <a:t>ve</a:t>
            </a:r>
            <a:r>
              <a:rPr sz="1500" spc="5" dirty="0">
                <a:solidFill>
                  <a:srgbClr val="7C858B"/>
                </a:solidFill>
              </a:rPr>
              <a:t> </a:t>
            </a:r>
            <a:r>
              <a:rPr sz="1500" dirty="0">
                <a:solidFill>
                  <a:srgbClr val="7C858B"/>
                </a:solidFill>
              </a:rPr>
              <a:t>düzenlemeler</a:t>
            </a:r>
            <a:r>
              <a:rPr sz="1500" spc="-40" dirty="0">
                <a:solidFill>
                  <a:srgbClr val="7C858B"/>
                </a:solidFill>
              </a:rPr>
              <a:t> </a:t>
            </a:r>
            <a:r>
              <a:rPr sz="1500" dirty="0">
                <a:solidFill>
                  <a:srgbClr val="7C858B"/>
                </a:solidFill>
              </a:rPr>
              <a:t>doğrultusunda </a:t>
            </a:r>
            <a:r>
              <a:rPr sz="1500" spc="-20" dirty="0">
                <a:solidFill>
                  <a:srgbClr val="7C858B"/>
                </a:solidFill>
              </a:rPr>
              <a:t>Gıda </a:t>
            </a:r>
            <a:r>
              <a:rPr sz="1500" dirty="0">
                <a:solidFill>
                  <a:srgbClr val="7C858B"/>
                </a:solidFill>
              </a:rPr>
              <a:t>Güvenliği</a:t>
            </a:r>
            <a:r>
              <a:rPr sz="1500" spc="-65" dirty="0">
                <a:solidFill>
                  <a:srgbClr val="7C858B"/>
                </a:solidFill>
              </a:rPr>
              <a:t> </a:t>
            </a:r>
            <a:r>
              <a:rPr sz="1500" dirty="0">
                <a:solidFill>
                  <a:srgbClr val="7C858B"/>
                </a:solidFill>
              </a:rPr>
              <a:t>Yönetim</a:t>
            </a:r>
            <a:r>
              <a:rPr sz="1500" spc="-50" dirty="0">
                <a:solidFill>
                  <a:srgbClr val="7C858B"/>
                </a:solidFill>
              </a:rPr>
              <a:t> </a:t>
            </a:r>
            <a:r>
              <a:rPr sz="1500" dirty="0">
                <a:solidFill>
                  <a:srgbClr val="7C858B"/>
                </a:solidFill>
              </a:rPr>
              <a:t>Sistemlerinin</a:t>
            </a:r>
            <a:r>
              <a:rPr sz="1500" spc="-60" dirty="0">
                <a:solidFill>
                  <a:srgbClr val="7C858B"/>
                </a:solidFill>
              </a:rPr>
              <a:t> </a:t>
            </a:r>
            <a:r>
              <a:rPr sz="1500" spc="-20" dirty="0">
                <a:solidFill>
                  <a:srgbClr val="7C858B"/>
                </a:solidFill>
              </a:rPr>
              <a:t>şartlarını</a:t>
            </a:r>
            <a:r>
              <a:rPr sz="1500" spc="-40" dirty="0">
                <a:solidFill>
                  <a:srgbClr val="7C858B"/>
                </a:solidFill>
              </a:rPr>
              <a:t> </a:t>
            </a:r>
            <a:r>
              <a:rPr sz="1500" spc="-10" dirty="0">
                <a:solidFill>
                  <a:srgbClr val="7C858B"/>
                </a:solidFill>
              </a:rPr>
              <a:t>hijyenik </a:t>
            </a:r>
            <a:r>
              <a:rPr sz="1500" dirty="0">
                <a:solidFill>
                  <a:srgbClr val="7C858B"/>
                </a:solidFill>
              </a:rPr>
              <a:t>ortamda</a:t>
            </a:r>
            <a:r>
              <a:rPr sz="1500" spc="-55" dirty="0">
                <a:solidFill>
                  <a:srgbClr val="7C858B"/>
                </a:solidFill>
              </a:rPr>
              <a:t> </a:t>
            </a:r>
            <a:r>
              <a:rPr sz="1500" spc="-10" dirty="0">
                <a:solidFill>
                  <a:srgbClr val="7C858B"/>
                </a:solidFill>
              </a:rPr>
              <a:t>sürekli</a:t>
            </a:r>
            <a:r>
              <a:rPr sz="1500" spc="-45" dirty="0">
                <a:solidFill>
                  <a:srgbClr val="7C858B"/>
                </a:solidFill>
              </a:rPr>
              <a:t> </a:t>
            </a:r>
            <a:r>
              <a:rPr sz="1500" spc="-10" dirty="0">
                <a:solidFill>
                  <a:srgbClr val="7C858B"/>
                </a:solidFill>
              </a:rPr>
              <a:t>iyileştirmelerle</a:t>
            </a:r>
            <a:r>
              <a:rPr sz="1500" spc="-80" dirty="0">
                <a:solidFill>
                  <a:srgbClr val="7C858B"/>
                </a:solidFill>
              </a:rPr>
              <a:t> </a:t>
            </a:r>
            <a:r>
              <a:rPr sz="1500" dirty="0">
                <a:solidFill>
                  <a:srgbClr val="7C858B"/>
                </a:solidFill>
              </a:rPr>
              <a:t>üretim</a:t>
            </a:r>
            <a:r>
              <a:rPr sz="1500" spc="-60" dirty="0">
                <a:solidFill>
                  <a:srgbClr val="7C858B"/>
                </a:solidFill>
              </a:rPr>
              <a:t> </a:t>
            </a:r>
            <a:r>
              <a:rPr sz="1500" spc="-10" dirty="0">
                <a:solidFill>
                  <a:srgbClr val="7C858B"/>
                </a:solidFill>
              </a:rPr>
              <a:t>yaparak </a:t>
            </a:r>
            <a:r>
              <a:rPr sz="1500" dirty="0">
                <a:solidFill>
                  <a:srgbClr val="7C858B"/>
                </a:solidFill>
              </a:rPr>
              <a:t>misafirlerimize</a:t>
            </a:r>
            <a:r>
              <a:rPr sz="1500" spc="-140" dirty="0">
                <a:solidFill>
                  <a:srgbClr val="7C858B"/>
                </a:solidFill>
              </a:rPr>
              <a:t> </a:t>
            </a:r>
            <a:r>
              <a:rPr sz="1500" spc="-45" dirty="0">
                <a:solidFill>
                  <a:srgbClr val="7C858B"/>
                </a:solidFill>
              </a:rPr>
              <a:t>ve</a:t>
            </a:r>
            <a:r>
              <a:rPr sz="1500" spc="-100" dirty="0">
                <a:solidFill>
                  <a:srgbClr val="7C858B"/>
                </a:solidFill>
              </a:rPr>
              <a:t> </a:t>
            </a:r>
            <a:r>
              <a:rPr sz="1500" spc="-10" dirty="0">
                <a:solidFill>
                  <a:srgbClr val="7C858B"/>
                </a:solidFill>
              </a:rPr>
              <a:t>çalışanlarımıza</a:t>
            </a:r>
            <a:r>
              <a:rPr sz="1500" spc="-120" dirty="0">
                <a:solidFill>
                  <a:srgbClr val="7C858B"/>
                </a:solidFill>
              </a:rPr>
              <a:t> </a:t>
            </a:r>
            <a:r>
              <a:rPr sz="1500" spc="-10" dirty="0">
                <a:solidFill>
                  <a:srgbClr val="7C858B"/>
                </a:solidFill>
              </a:rPr>
              <a:t>sağlıklı</a:t>
            </a:r>
            <a:r>
              <a:rPr sz="1500" spc="-130" dirty="0">
                <a:solidFill>
                  <a:srgbClr val="7C858B"/>
                </a:solidFill>
              </a:rPr>
              <a:t> </a:t>
            </a:r>
            <a:r>
              <a:rPr sz="1500" spc="-45" dirty="0">
                <a:solidFill>
                  <a:srgbClr val="7C858B"/>
                </a:solidFill>
              </a:rPr>
              <a:t>ve</a:t>
            </a:r>
            <a:r>
              <a:rPr sz="1500" spc="-100" dirty="0">
                <a:solidFill>
                  <a:srgbClr val="7C858B"/>
                </a:solidFill>
              </a:rPr>
              <a:t> </a:t>
            </a:r>
            <a:r>
              <a:rPr sz="1500" spc="-10" dirty="0">
                <a:solidFill>
                  <a:srgbClr val="7C858B"/>
                </a:solidFill>
              </a:rPr>
              <a:t>güvenli </a:t>
            </a:r>
            <a:r>
              <a:rPr sz="1500" dirty="0">
                <a:solidFill>
                  <a:srgbClr val="7C858B"/>
                </a:solidFill>
              </a:rPr>
              <a:t>ürünler</a:t>
            </a:r>
            <a:r>
              <a:rPr sz="1500" spc="-70" dirty="0">
                <a:solidFill>
                  <a:srgbClr val="7C858B"/>
                </a:solidFill>
              </a:rPr>
              <a:t> </a:t>
            </a:r>
            <a:r>
              <a:rPr sz="1500" spc="-10" dirty="0">
                <a:solidFill>
                  <a:srgbClr val="7C858B"/>
                </a:solidFill>
              </a:rPr>
              <a:t>sunarız.</a:t>
            </a:r>
            <a:endParaRPr sz="1500"/>
          </a:p>
        </p:txBody>
      </p:sp>
      <p:sp>
        <p:nvSpPr>
          <p:cNvPr id="8" name="object 8"/>
          <p:cNvSpPr txBox="1"/>
          <p:nvPr/>
        </p:nvSpPr>
        <p:spPr>
          <a:xfrm>
            <a:off x="3373373" y="1753946"/>
            <a:ext cx="5349240" cy="2998470"/>
          </a:xfrm>
          <a:prstGeom prst="rect">
            <a:avLst/>
          </a:prstGeom>
        </p:spPr>
        <p:txBody>
          <a:bodyPr vert="horz" wrap="square" lIns="0" tIns="12700" rIns="0" bIns="0" rtlCol="0">
            <a:spAutoFit/>
          </a:bodyPr>
          <a:lstStyle/>
          <a:p>
            <a:pPr marL="12700" marR="259715">
              <a:lnSpc>
                <a:spcPct val="100000"/>
              </a:lnSpc>
              <a:spcBef>
                <a:spcPts val="100"/>
              </a:spcBef>
            </a:pPr>
            <a:r>
              <a:rPr sz="1500" dirty="0">
                <a:solidFill>
                  <a:srgbClr val="7C858B"/>
                </a:solidFill>
                <a:latin typeface="Verdana"/>
                <a:cs typeface="Verdana"/>
              </a:rPr>
              <a:t>Ürünleri</a:t>
            </a:r>
            <a:r>
              <a:rPr sz="1500" spc="-105" dirty="0">
                <a:solidFill>
                  <a:srgbClr val="7C858B"/>
                </a:solidFill>
                <a:latin typeface="Verdana"/>
                <a:cs typeface="Verdana"/>
              </a:rPr>
              <a:t> </a:t>
            </a:r>
            <a:r>
              <a:rPr sz="1500" dirty="0">
                <a:solidFill>
                  <a:srgbClr val="7C858B"/>
                </a:solidFill>
                <a:latin typeface="Verdana"/>
                <a:cs typeface="Verdana"/>
              </a:rPr>
              <a:t>misafirlerimize</a:t>
            </a:r>
            <a:r>
              <a:rPr sz="1500" spc="-130" dirty="0">
                <a:solidFill>
                  <a:srgbClr val="7C858B"/>
                </a:solidFill>
                <a:latin typeface="Verdana"/>
                <a:cs typeface="Verdana"/>
              </a:rPr>
              <a:t> </a:t>
            </a:r>
            <a:r>
              <a:rPr sz="1500" spc="-45" dirty="0">
                <a:solidFill>
                  <a:srgbClr val="7C858B"/>
                </a:solidFill>
                <a:latin typeface="Verdana"/>
                <a:cs typeface="Verdana"/>
              </a:rPr>
              <a:t>servis</a:t>
            </a:r>
            <a:r>
              <a:rPr sz="1500" spc="-90" dirty="0">
                <a:solidFill>
                  <a:srgbClr val="7C858B"/>
                </a:solidFill>
                <a:latin typeface="Verdana"/>
                <a:cs typeface="Verdana"/>
              </a:rPr>
              <a:t> </a:t>
            </a:r>
            <a:r>
              <a:rPr sz="1500" dirty="0">
                <a:solidFill>
                  <a:srgbClr val="7C858B"/>
                </a:solidFill>
                <a:latin typeface="Verdana"/>
                <a:cs typeface="Verdana"/>
              </a:rPr>
              <a:t>edene</a:t>
            </a:r>
            <a:r>
              <a:rPr sz="1500" spc="-120" dirty="0">
                <a:solidFill>
                  <a:srgbClr val="7C858B"/>
                </a:solidFill>
                <a:latin typeface="Verdana"/>
                <a:cs typeface="Verdana"/>
              </a:rPr>
              <a:t> </a:t>
            </a:r>
            <a:r>
              <a:rPr sz="1500" dirty="0">
                <a:solidFill>
                  <a:srgbClr val="7C858B"/>
                </a:solidFill>
                <a:latin typeface="Verdana"/>
                <a:cs typeface="Verdana"/>
              </a:rPr>
              <a:t>kadar</a:t>
            </a:r>
            <a:r>
              <a:rPr sz="1500" spc="-75" dirty="0">
                <a:solidFill>
                  <a:srgbClr val="7C858B"/>
                </a:solidFill>
                <a:latin typeface="Verdana"/>
                <a:cs typeface="Verdana"/>
              </a:rPr>
              <a:t> </a:t>
            </a:r>
            <a:r>
              <a:rPr sz="1500" dirty="0">
                <a:solidFill>
                  <a:srgbClr val="7C858B"/>
                </a:solidFill>
                <a:latin typeface="Verdana"/>
                <a:cs typeface="Verdana"/>
              </a:rPr>
              <a:t>olan</a:t>
            </a:r>
            <a:r>
              <a:rPr sz="1500" spc="-90" dirty="0">
                <a:solidFill>
                  <a:srgbClr val="7C858B"/>
                </a:solidFill>
                <a:latin typeface="Verdana"/>
                <a:cs typeface="Verdana"/>
              </a:rPr>
              <a:t> </a:t>
            </a:r>
            <a:r>
              <a:rPr sz="1500" spc="45" dirty="0">
                <a:solidFill>
                  <a:srgbClr val="7C858B"/>
                </a:solidFill>
                <a:latin typeface="Verdana"/>
                <a:cs typeface="Verdana"/>
              </a:rPr>
              <a:t>tüm </a:t>
            </a:r>
            <a:r>
              <a:rPr sz="1500" spc="-10" dirty="0">
                <a:solidFill>
                  <a:srgbClr val="7C858B"/>
                </a:solidFill>
                <a:latin typeface="Verdana"/>
                <a:cs typeface="Verdana"/>
              </a:rPr>
              <a:t>aşamalarda</a:t>
            </a:r>
            <a:r>
              <a:rPr sz="1500" spc="-90" dirty="0">
                <a:solidFill>
                  <a:srgbClr val="7C858B"/>
                </a:solidFill>
                <a:latin typeface="Verdana"/>
                <a:cs typeface="Verdana"/>
              </a:rPr>
              <a:t> </a:t>
            </a:r>
            <a:r>
              <a:rPr sz="1500" dirty="0">
                <a:solidFill>
                  <a:srgbClr val="7C858B"/>
                </a:solidFill>
                <a:latin typeface="Verdana"/>
                <a:cs typeface="Verdana"/>
              </a:rPr>
              <a:t>oluşabilecek</a:t>
            </a:r>
            <a:r>
              <a:rPr sz="1500" spc="-125" dirty="0">
                <a:solidFill>
                  <a:srgbClr val="7C858B"/>
                </a:solidFill>
                <a:latin typeface="Verdana"/>
                <a:cs typeface="Verdana"/>
              </a:rPr>
              <a:t> </a:t>
            </a:r>
            <a:r>
              <a:rPr sz="1500" spc="-45" dirty="0">
                <a:solidFill>
                  <a:srgbClr val="7C858B"/>
                </a:solidFill>
                <a:latin typeface="Verdana"/>
                <a:cs typeface="Verdana"/>
              </a:rPr>
              <a:t>fiziksel,</a:t>
            </a:r>
            <a:r>
              <a:rPr sz="1500" spc="-114" dirty="0">
                <a:solidFill>
                  <a:srgbClr val="7C858B"/>
                </a:solidFill>
                <a:latin typeface="Verdana"/>
                <a:cs typeface="Verdana"/>
              </a:rPr>
              <a:t> </a:t>
            </a:r>
            <a:r>
              <a:rPr sz="1500" spc="-10" dirty="0">
                <a:solidFill>
                  <a:srgbClr val="7C858B"/>
                </a:solidFill>
                <a:latin typeface="Verdana"/>
                <a:cs typeface="Verdana"/>
              </a:rPr>
              <a:t>kimyasal</a:t>
            </a:r>
            <a:r>
              <a:rPr sz="1500" spc="-100" dirty="0">
                <a:solidFill>
                  <a:srgbClr val="7C858B"/>
                </a:solidFill>
                <a:latin typeface="Verdana"/>
                <a:cs typeface="Verdana"/>
              </a:rPr>
              <a:t> </a:t>
            </a:r>
            <a:r>
              <a:rPr sz="1500" spc="-45" dirty="0">
                <a:solidFill>
                  <a:srgbClr val="7C858B"/>
                </a:solidFill>
                <a:latin typeface="Verdana"/>
                <a:cs typeface="Verdana"/>
              </a:rPr>
              <a:t>ve</a:t>
            </a:r>
            <a:r>
              <a:rPr sz="1500" spc="-85" dirty="0">
                <a:solidFill>
                  <a:srgbClr val="7C858B"/>
                </a:solidFill>
                <a:latin typeface="Verdana"/>
                <a:cs typeface="Verdana"/>
              </a:rPr>
              <a:t> </a:t>
            </a:r>
            <a:r>
              <a:rPr sz="1500" spc="-10" dirty="0">
                <a:solidFill>
                  <a:srgbClr val="7C858B"/>
                </a:solidFill>
                <a:latin typeface="Verdana"/>
                <a:cs typeface="Verdana"/>
              </a:rPr>
              <a:t>biyolojik </a:t>
            </a:r>
            <a:r>
              <a:rPr sz="1500" dirty="0">
                <a:solidFill>
                  <a:srgbClr val="7C858B"/>
                </a:solidFill>
                <a:latin typeface="Verdana"/>
                <a:cs typeface="Verdana"/>
              </a:rPr>
              <a:t>tehlikelerin</a:t>
            </a:r>
            <a:r>
              <a:rPr sz="1500" spc="-110" dirty="0">
                <a:solidFill>
                  <a:srgbClr val="7C858B"/>
                </a:solidFill>
                <a:latin typeface="Verdana"/>
                <a:cs typeface="Verdana"/>
              </a:rPr>
              <a:t> </a:t>
            </a:r>
            <a:r>
              <a:rPr sz="1500" dirty="0">
                <a:solidFill>
                  <a:srgbClr val="7C858B"/>
                </a:solidFill>
                <a:latin typeface="Verdana"/>
                <a:cs typeface="Verdana"/>
              </a:rPr>
              <a:t>kontrollerini</a:t>
            </a:r>
            <a:r>
              <a:rPr sz="1500" spc="-100" dirty="0">
                <a:solidFill>
                  <a:srgbClr val="7C858B"/>
                </a:solidFill>
                <a:latin typeface="Verdana"/>
                <a:cs typeface="Verdana"/>
              </a:rPr>
              <a:t> </a:t>
            </a:r>
            <a:r>
              <a:rPr sz="1500" spc="-10" dirty="0">
                <a:solidFill>
                  <a:srgbClr val="7C858B"/>
                </a:solidFill>
                <a:latin typeface="Verdana"/>
                <a:cs typeface="Verdana"/>
              </a:rPr>
              <a:t>sağlarız.</a:t>
            </a:r>
            <a:endParaRPr sz="1500">
              <a:latin typeface="Verdana"/>
              <a:cs typeface="Verdana"/>
            </a:endParaRPr>
          </a:p>
          <a:p>
            <a:pPr marL="12700" marR="10160">
              <a:lnSpc>
                <a:spcPct val="100000"/>
              </a:lnSpc>
              <a:spcBef>
                <a:spcPts val="5"/>
              </a:spcBef>
            </a:pPr>
            <a:r>
              <a:rPr sz="1500" dirty="0">
                <a:solidFill>
                  <a:srgbClr val="7C858B"/>
                </a:solidFill>
                <a:latin typeface="Verdana"/>
                <a:cs typeface="Verdana"/>
              </a:rPr>
              <a:t>Ürettiğimiz</a:t>
            </a:r>
            <a:r>
              <a:rPr sz="1500" spc="-70" dirty="0">
                <a:solidFill>
                  <a:srgbClr val="7C858B"/>
                </a:solidFill>
                <a:latin typeface="Verdana"/>
                <a:cs typeface="Verdana"/>
              </a:rPr>
              <a:t> </a:t>
            </a:r>
            <a:r>
              <a:rPr sz="1500" dirty="0">
                <a:solidFill>
                  <a:srgbClr val="7C858B"/>
                </a:solidFill>
                <a:latin typeface="Verdana"/>
                <a:cs typeface="Verdana"/>
              </a:rPr>
              <a:t>ürünlerin</a:t>
            </a:r>
            <a:r>
              <a:rPr sz="1500" spc="-55" dirty="0">
                <a:solidFill>
                  <a:srgbClr val="7C858B"/>
                </a:solidFill>
                <a:latin typeface="Verdana"/>
                <a:cs typeface="Verdana"/>
              </a:rPr>
              <a:t> </a:t>
            </a:r>
            <a:r>
              <a:rPr sz="1500" dirty="0">
                <a:solidFill>
                  <a:srgbClr val="7C858B"/>
                </a:solidFill>
                <a:latin typeface="Verdana"/>
                <a:cs typeface="Verdana"/>
              </a:rPr>
              <a:t>izlenebilirliği</a:t>
            </a:r>
            <a:r>
              <a:rPr sz="1500" spc="-65" dirty="0">
                <a:solidFill>
                  <a:srgbClr val="7C858B"/>
                </a:solidFill>
                <a:latin typeface="Verdana"/>
                <a:cs typeface="Verdana"/>
              </a:rPr>
              <a:t> </a:t>
            </a:r>
            <a:r>
              <a:rPr sz="1500" spc="-50" dirty="0">
                <a:solidFill>
                  <a:srgbClr val="7C858B"/>
                </a:solidFill>
                <a:latin typeface="Verdana"/>
                <a:cs typeface="Verdana"/>
              </a:rPr>
              <a:t>sağlar,</a:t>
            </a:r>
            <a:r>
              <a:rPr sz="1500" spc="-45" dirty="0">
                <a:solidFill>
                  <a:srgbClr val="7C858B"/>
                </a:solidFill>
                <a:latin typeface="Verdana"/>
                <a:cs typeface="Verdana"/>
              </a:rPr>
              <a:t> </a:t>
            </a:r>
            <a:r>
              <a:rPr sz="1500" spc="-25" dirty="0">
                <a:solidFill>
                  <a:srgbClr val="7C858B"/>
                </a:solidFill>
                <a:latin typeface="Verdana"/>
                <a:cs typeface="Verdana"/>
              </a:rPr>
              <a:t>şeffaflıkla</a:t>
            </a:r>
            <a:r>
              <a:rPr sz="1500" spc="-15" dirty="0">
                <a:solidFill>
                  <a:srgbClr val="7C858B"/>
                </a:solidFill>
                <a:latin typeface="Verdana"/>
                <a:cs typeface="Verdana"/>
              </a:rPr>
              <a:t> </a:t>
            </a:r>
            <a:r>
              <a:rPr sz="1500" spc="45" dirty="0">
                <a:solidFill>
                  <a:srgbClr val="7C858B"/>
                </a:solidFill>
                <a:latin typeface="Verdana"/>
                <a:cs typeface="Verdana"/>
              </a:rPr>
              <a:t>tüm </a:t>
            </a:r>
            <a:r>
              <a:rPr sz="1500" spc="-10" dirty="0">
                <a:solidFill>
                  <a:srgbClr val="7C858B"/>
                </a:solidFill>
                <a:latin typeface="Verdana"/>
                <a:cs typeface="Verdana"/>
              </a:rPr>
              <a:t>paydaşlarımız</a:t>
            </a:r>
            <a:r>
              <a:rPr sz="1500" spc="-125" dirty="0">
                <a:solidFill>
                  <a:srgbClr val="7C858B"/>
                </a:solidFill>
                <a:latin typeface="Verdana"/>
                <a:cs typeface="Verdana"/>
              </a:rPr>
              <a:t> </a:t>
            </a:r>
            <a:r>
              <a:rPr sz="1500" spc="-10" dirty="0">
                <a:solidFill>
                  <a:srgbClr val="7C858B"/>
                </a:solidFill>
                <a:latin typeface="Verdana"/>
                <a:cs typeface="Verdana"/>
              </a:rPr>
              <a:t>ile</a:t>
            </a:r>
            <a:r>
              <a:rPr sz="1500" spc="-100" dirty="0">
                <a:solidFill>
                  <a:srgbClr val="7C858B"/>
                </a:solidFill>
                <a:latin typeface="Verdana"/>
                <a:cs typeface="Verdana"/>
              </a:rPr>
              <a:t> </a:t>
            </a:r>
            <a:r>
              <a:rPr sz="1500" spc="-10" dirty="0">
                <a:solidFill>
                  <a:srgbClr val="7C858B"/>
                </a:solidFill>
                <a:latin typeface="Verdana"/>
                <a:cs typeface="Verdana"/>
              </a:rPr>
              <a:t>paylaşırız.</a:t>
            </a:r>
            <a:endParaRPr sz="1500">
              <a:latin typeface="Verdana"/>
              <a:cs typeface="Verdana"/>
            </a:endParaRPr>
          </a:p>
          <a:p>
            <a:pPr marL="12700" marR="57150">
              <a:lnSpc>
                <a:spcPct val="100000"/>
              </a:lnSpc>
            </a:pPr>
            <a:r>
              <a:rPr sz="1500" dirty="0">
                <a:solidFill>
                  <a:srgbClr val="7C858B"/>
                </a:solidFill>
                <a:latin typeface="Verdana"/>
                <a:cs typeface="Verdana"/>
              </a:rPr>
              <a:t>Çalışanlarımızın</a:t>
            </a:r>
            <a:r>
              <a:rPr sz="1500" spc="-155" dirty="0">
                <a:solidFill>
                  <a:srgbClr val="7C858B"/>
                </a:solidFill>
                <a:latin typeface="Verdana"/>
                <a:cs typeface="Verdana"/>
              </a:rPr>
              <a:t> </a:t>
            </a:r>
            <a:r>
              <a:rPr sz="1500" spc="-10" dirty="0">
                <a:solidFill>
                  <a:srgbClr val="7C858B"/>
                </a:solidFill>
                <a:latin typeface="Verdana"/>
                <a:cs typeface="Verdana"/>
              </a:rPr>
              <a:t>hijyen</a:t>
            </a:r>
            <a:r>
              <a:rPr sz="1500" spc="-145" dirty="0">
                <a:solidFill>
                  <a:srgbClr val="7C858B"/>
                </a:solidFill>
                <a:latin typeface="Verdana"/>
                <a:cs typeface="Verdana"/>
              </a:rPr>
              <a:t> </a:t>
            </a:r>
            <a:r>
              <a:rPr sz="1500" spc="-35" dirty="0">
                <a:solidFill>
                  <a:srgbClr val="7C858B"/>
                </a:solidFill>
                <a:latin typeface="Verdana"/>
                <a:cs typeface="Verdana"/>
              </a:rPr>
              <a:t>ve</a:t>
            </a:r>
            <a:r>
              <a:rPr sz="1500" spc="-125" dirty="0">
                <a:solidFill>
                  <a:srgbClr val="7C858B"/>
                </a:solidFill>
                <a:latin typeface="Verdana"/>
                <a:cs typeface="Verdana"/>
              </a:rPr>
              <a:t> </a:t>
            </a:r>
            <a:r>
              <a:rPr sz="1500" spc="-10" dirty="0">
                <a:solidFill>
                  <a:srgbClr val="7C858B"/>
                </a:solidFill>
                <a:latin typeface="Verdana"/>
                <a:cs typeface="Verdana"/>
              </a:rPr>
              <a:t>sanitasyon</a:t>
            </a:r>
            <a:r>
              <a:rPr sz="1500" spc="-125" dirty="0">
                <a:solidFill>
                  <a:srgbClr val="7C858B"/>
                </a:solidFill>
                <a:latin typeface="Verdana"/>
                <a:cs typeface="Verdana"/>
              </a:rPr>
              <a:t> </a:t>
            </a:r>
            <a:r>
              <a:rPr sz="1500" spc="-10" dirty="0">
                <a:solidFill>
                  <a:srgbClr val="7C858B"/>
                </a:solidFill>
                <a:latin typeface="Verdana"/>
                <a:cs typeface="Verdana"/>
              </a:rPr>
              <a:t>kurallarına</a:t>
            </a:r>
            <a:r>
              <a:rPr sz="1500" spc="-145" dirty="0">
                <a:solidFill>
                  <a:srgbClr val="7C858B"/>
                </a:solidFill>
                <a:latin typeface="Verdana"/>
                <a:cs typeface="Verdana"/>
              </a:rPr>
              <a:t> </a:t>
            </a:r>
            <a:r>
              <a:rPr sz="1500" spc="-10" dirty="0">
                <a:solidFill>
                  <a:srgbClr val="7C858B"/>
                </a:solidFill>
                <a:latin typeface="Verdana"/>
                <a:cs typeface="Verdana"/>
              </a:rPr>
              <a:t>uyması </a:t>
            </a:r>
            <a:r>
              <a:rPr sz="1500" dirty="0">
                <a:solidFill>
                  <a:srgbClr val="7C858B"/>
                </a:solidFill>
                <a:latin typeface="Verdana"/>
                <a:cs typeface="Verdana"/>
              </a:rPr>
              <a:t>için</a:t>
            </a:r>
            <a:r>
              <a:rPr sz="1500" spc="-50" dirty="0">
                <a:solidFill>
                  <a:srgbClr val="7C858B"/>
                </a:solidFill>
                <a:latin typeface="Verdana"/>
                <a:cs typeface="Verdana"/>
              </a:rPr>
              <a:t> </a:t>
            </a:r>
            <a:r>
              <a:rPr sz="1500" dirty="0">
                <a:solidFill>
                  <a:srgbClr val="7C858B"/>
                </a:solidFill>
                <a:latin typeface="Verdana"/>
                <a:cs typeface="Verdana"/>
              </a:rPr>
              <a:t>gerekli</a:t>
            </a:r>
            <a:r>
              <a:rPr sz="1500" spc="-85" dirty="0">
                <a:solidFill>
                  <a:srgbClr val="7C858B"/>
                </a:solidFill>
                <a:latin typeface="Verdana"/>
                <a:cs typeface="Verdana"/>
              </a:rPr>
              <a:t> </a:t>
            </a:r>
            <a:r>
              <a:rPr sz="1500" spc="-20" dirty="0">
                <a:solidFill>
                  <a:srgbClr val="7C858B"/>
                </a:solidFill>
                <a:latin typeface="Verdana"/>
                <a:cs typeface="Verdana"/>
              </a:rPr>
              <a:t>kaynaklar</a:t>
            </a:r>
            <a:r>
              <a:rPr sz="1500" spc="-75" dirty="0">
                <a:solidFill>
                  <a:srgbClr val="7C858B"/>
                </a:solidFill>
                <a:latin typeface="Verdana"/>
                <a:cs typeface="Verdana"/>
              </a:rPr>
              <a:t> </a:t>
            </a:r>
            <a:r>
              <a:rPr sz="1500" spc="-10" dirty="0">
                <a:solidFill>
                  <a:srgbClr val="7C858B"/>
                </a:solidFill>
                <a:latin typeface="Verdana"/>
                <a:cs typeface="Verdana"/>
              </a:rPr>
              <a:t>ile</a:t>
            </a:r>
            <a:r>
              <a:rPr sz="1500" spc="-70" dirty="0">
                <a:solidFill>
                  <a:srgbClr val="7C858B"/>
                </a:solidFill>
                <a:latin typeface="Verdana"/>
                <a:cs typeface="Verdana"/>
              </a:rPr>
              <a:t> </a:t>
            </a:r>
            <a:r>
              <a:rPr sz="1500" dirty="0">
                <a:solidFill>
                  <a:srgbClr val="7C858B"/>
                </a:solidFill>
                <a:latin typeface="Verdana"/>
                <a:cs typeface="Verdana"/>
              </a:rPr>
              <a:t>eğitimlerini</a:t>
            </a:r>
            <a:r>
              <a:rPr sz="1500" spc="-100" dirty="0">
                <a:solidFill>
                  <a:srgbClr val="7C858B"/>
                </a:solidFill>
                <a:latin typeface="Verdana"/>
                <a:cs typeface="Verdana"/>
              </a:rPr>
              <a:t> </a:t>
            </a:r>
            <a:r>
              <a:rPr sz="1500" spc="-10" dirty="0">
                <a:solidFill>
                  <a:srgbClr val="7C858B"/>
                </a:solidFill>
                <a:latin typeface="Verdana"/>
                <a:cs typeface="Verdana"/>
              </a:rPr>
              <a:t>tamamlamasını sağlarız.</a:t>
            </a:r>
            <a:endParaRPr sz="1500">
              <a:latin typeface="Verdana"/>
              <a:cs typeface="Verdana"/>
            </a:endParaRPr>
          </a:p>
          <a:p>
            <a:pPr marL="12700" marR="5080">
              <a:lnSpc>
                <a:spcPct val="100000"/>
              </a:lnSpc>
            </a:pPr>
            <a:r>
              <a:rPr sz="1500" dirty="0">
                <a:solidFill>
                  <a:srgbClr val="7C858B"/>
                </a:solidFill>
                <a:latin typeface="Verdana"/>
                <a:cs typeface="Verdana"/>
              </a:rPr>
              <a:t>Gıda</a:t>
            </a:r>
            <a:r>
              <a:rPr sz="1500" spc="-65" dirty="0">
                <a:solidFill>
                  <a:srgbClr val="7C858B"/>
                </a:solidFill>
                <a:latin typeface="Verdana"/>
                <a:cs typeface="Verdana"/>
              </a:rPr>
              <a:t> </a:t>
            </a:r>
            <a:r>
              <a:rPr sz="1500" dirty="0">
                <a:solidFill>
                  <a:srgbClr val="7C858B"/>
                </a:solidFill>
                <a:latin typeface="Verdana"/>
                <a:cs typeface="Verdana"/>
              </a:rPr>
              <a:t>Güvenliği</a:t>
            </a:r>
            <a:r>
              <a:rPr sz="1500" spc="-85" dirty="0">
                <a:solidFill>
                  <a:srgbClr val="7C858B"/>
                </a:solidFill>
                <a:latin typeface="Verdana"/>
                <a:cs typeface="Verdana"/>
              </a:rPr>
              <a:t> </a:t>
            </a:r>
            <a:r>
              <a:rPr sz="1500" dirty="0">
                <a:solidFill>
                  <a:srgbClr val="7C858B"/>
                </a:solidFill>
                <a:latin typeface="Verdana"/>
                <a:cs typeface="Verdana"/>
              </a:rPr>
              <a:t>yönetim</a:t>
            </a:r>
            <a:r>
              <a:rPr sz="1500" spc="-95" dirty="0">
                <a:solidFill>
                  <a:srgbClr val="7C858B"/>
                </a:solidFill>
                <a:latin typeface="Verdana"/>
                <a:cs typeface="Verdana"/>
              </a:rPr>
              <a:t> </a:t>
            </a:r>
            <a:r>
              <a:rPr sz="1500" dirty="0">
                <a:solidFill>
                  <a:srgbClr val="7C858B"/>
                </a:solidFill>
                <a:latin typeface="Verdana"/>
                <a:cs typeface="Verdana"/>
              </a:rPr>
              <a:t>sistemi</a:t>
            </a:r>
            <a:r>
              <a:rPr sz="1500" spc="-75" dirty="0">
                <a:solidFill>
                  <a:srgbClr val="7C858B"/>
                </a:solidFill>
                <a:latin typeface="Verdana"/>
                <a:cs typeface="Verdana"/>
              </a:rPr>
              <a:t> </a:t>
            </a:r>
            <a:r>
              <a:rPr sz="1500" dirty="0">
                <a:solidFill>
                  <a:srgbClr val="7C858B"/>
                </a:solidFill>
                <a:latin typeface="Verdana"/>
                <a:cs typeface="Verdana"/>
              </a:rPr>
              <a:t>hedeflerini</a:t>
            </a:r>
            <a:r>
              <a:rPr sz="1500" spc="-105" dirty="0">
                <a:solidFill>
                  <a:srgbClr val="7C858B"/>
                </a:solidFill>
                <a:latin typeface="Verdana"/>
                <a:cs typeface="Verdana"/>
              </a:rPr>
              <a:t> </a:t>
            </a:r>
            <a:r>
              <a:rPr sz="1500" spc="-35" dirty="0">
                <a:solidFill>
                  <a:srgbClr val="7C858B"/>
                </a:solidFill>
                <a:latin typeface="Verdana"/>
                <a:cs typeface="Verdana"/>
              </a:rPr>
              <a:t>belirler,</a:t>
            </a:r>
            <a:r>
              <a:rPr sz="1500" spc="-105" dirty="0">
                <a:solidFill>
                  <a:srgbClr val="7C858B"/>
                </a:solidFill>
                <a:latin typeface="Verdana"/>
                <a:cs typeface="Verdana"/>
              </a:rPr>
              <a:t> </a:t>
            </a:r>
            <a:r>
              <a:rPr sz="1500" spc="-10" dirty="0">
                <a:solidFill>
                  <a:srgbClr val="7C858B"/>
                </a:solidFill>
                <a:latin typeface="Verdana"/>
                <a:cs typeface="Verdana"/>
              </a:rPr>
              <a:t>takip </a:t>
            </a:r>
            <a:r>
              <a:rPr sz="1500" dirty="0">
                <a:solidFill>
                  <a:srgbClr val="7C858B"/>
                </a:solidFill>
                <a:latin typeface="Verdana"/>
                <a:cs typeface="Verdana"/>
              </a:rPr>
              <a:t>eder</a:t>
            </a:r>
            <a:r>
              <a:rPr sz="1500" spc="-85" dirty="0">
                <a:solidFill>
                  <a:srgbClr val="7C858B"/>
                </a:solidFill>
                <a:latin typeface="Verdana"/>
                <a:cs typeface="Verdana"/>
              </a:rPr>
              <a:t> </a:t>
            </a:r>
            <a:r>
              <a:rPr sz="1500" spc="-45" dirty="0">
                <a:solidFill>
                  <a:srgbClr val="7C858B"/>
                </a:solidFill>
                <a:latin typeface="Verdana"/>
                <a:cs typeface="Verdana"/>
              </a:rPr>
              <a:t>ve</a:t>
            </a:r>
            <a:r>
              <a:rPr sz="1500" spc="-55" dirty="0">
                <a:solidFill>
                  <a:srgbClr val="7C858B"/>
                </a:solidFill>
                <a:latin typeface="Verdana"/>
                <a:cs typeface="Verdana"/>
              </a:rPr>
              <a:t> </a:t>
            </a:r>
            <a:r>
              <a:rPr sz="1500" dirty="0">
                <a:solidFill>
                  <a:srgbClr val="7C858B"/>
                </a:solidFill>
                <a:latin typeface="Verdana"/>
                <a:cs typeface="Verdana"/>
              </a:rPr>
              <a:t>gözden</a:t>
            </a:r>
            <a:r>
              <a:rPr sz="1500" spc="-85" dirty="0">
                <a:solidFill>
                  <a:srgbClr val="7C858B"/>
                </a:solidFill>
                <a:latin typeface="Verdana"/>
                <a:cs typeface="Verdana"/>
              </a:rPr>
              <a:t> </a:t>
            </a:r>
            <a:r>
              <a:rPr sz="1500" dirty="0">
                <a:solidFill>
                  <a:srgbClr val="7C858B"/>
                </a:solidFill>
                <a:latin typeface="Verdana"/>
                <a:cs typeface="Verdana"/>
              </a:rPr>
              <a:t>geçirerek</a:t>
            </a:r>
            <a:r>
              <a:rPr sz="1500" spc="-80" dirty="0">
                <a:solidFill>
                  <a:srgbClr val="7C858B"/>
                </a:solidFill>
                <a:latin typeface="Verdana"/>
                <a:cs typeface="Verdana"/>
              </a:rPr>
              <a:t> </a:t>
            </a:r>
            <a:r>
              <a:rPr sz="1500" spc="-10" dirty="0">
                <a:solidFill>
                  <a:srgbClr val="7C858B"/>
                </a:solidFill>
                <a:latin typeface="Verdana"/>
                <a:cs typeface="Verdana"/>
              </a:rPr>
              <a:t>sürekli</a:t>
            </a:r>
            <a:r>
              <a:rPr sz="1500" spc="-75" dirty="0">
                <a:solidFill>
                  <a:srgbClr val="7C858B"/>
                </a:solidFill>
                <a:latin typeface="Verdana"/>
                <a:cs typeface="Verdana"/>
              </a:rPr>
              <a:t> </a:t>
            </a:r>
            <a:r>
              <a:rPr sz="1500" spc="-10" dirty="0">
                <a:solidFill>
                  <a:srgbClr val="7C858B"/>
                </a:solidFill>
                <a:latin typeface="Verdana"/>
                <a:cs typeface="Verdana"/>
              </a:rPr>
              <a:t>iyileştiririz.</a:t>
            </a:r>
            <a:endParaRPr sz="1500">
              <a:latin typeface="Verdana"/>
              <a:cs typeface="Verdana"/>
            </a:endParaRPr>
          </a:p>
          <a:p>
            <a:pPr marL="12700" marR="17780">
              <a:lnSpc>
                <a:spcPct val="100000"/>
              </a:lnSpc>
              <a:spcBef>
                <a:spcPts val="5"/>
              </a:spcBef>
            </a:pPr>
            <a:r>
              <a:rPr sz="1500" dirty="0">
                <a:solidFill>
                  <a:srgbClr val="7C858B"/>
                </a:solidFill>
                <a:latin typeface="Verdana"/>
                <a:cs typeface="Verdana"/>
              </a:rPr>
              <a:t>Süreçlerin</a:t>
            </a:r>
            <a:r>
              <a:rPr sz="1500" spc="-100" dirty="0">
                <a:solidFill>
                  <a:srgbClr val="7C858B"/>
                </a:solidFill>
                <a:latin typeface="Verdana"/>
                <a:cs typeface="Verdana"/>
              </a:rPr>
              <a:t> </a:t>
            </a:r>
            <a:r>
              <a:rPr sz="1500" spc="-10" dirty="0">
                <a:solidFill>
                  <a:srgbClr val="7C858B"/>
                </a:solidFill>
                <a:latin typeface="Verdana"/>
                <a:cs typeface="Verdana"/>
              </a:rPr>
              <a:t>sürekli</a:t>
            </a:r>
            <a:r>
              <a:rPr sz="1500" spc="-95" dirty="0">
                <a:solidFill>
                  <a:srgbClr val="7C858B"/>
                </a:solidFill>
                <a:latin typeface="Verdana"/>
                <a:cs typeface="Verdana"/>
              </a:rPr>
              <a:t> </a:t>
            </a:r>
            <a:r>
              <a:rPr sz="1500" dirty="0">
                <a:solidFill>
                  <a:srgbClr val="7C858B"/>
                </a:solidFill>
                <a:latin typeface="Verdana"/>
                <a:cs typeface="Verdana"/>
              </a:rPr>
              <a:t>gelişimini</a:t>
            </a:r>
            <a:r>
              <a:rPr sz="1500" spc="-110" dirty="0">
                <a:solidFill>
                  <a:srgbClr val="7C858B"/>
                </a:solidFill>
                <a:latin typeface="Verdana"/>
                <a:cs typeface="Verdana"/>
              </a:rPr>
              <a:t> </a:t>
            </a:r>
            <a:r>
              <a:rPr sz="1500" dirty="0">
                <a:solidFill>
                  <a:srgbClr val="7C858B"/>
                </a:solidFill>
                <a:latin typeface="Verdana"/>
                <a:cs typeface="Verdana"/>
              </a:rPr>
              <a:t>sağlamak</a:t>
            </a:r>
            <a:r>
              <a:rPr sz="1500" spc="-80" dirty="0">
                <a:solidFill>
                  <a:srgbClr val="7C858B"/>
                </a:solidFill>
                <a:latin typeface="Verdana"/>
                <a:cs typeface="Verdana"/>
              </a:rPr>
              <a:t> </a:t>
            </a:r>
            <a:r>
              <a:rPr sz="1500" dirty="0">
                <a:solidFill>
                  <a:srgbClr val="7C858B"/>
                </a:solidFill>
                <a:latin typeface="Verdana"/>
                <a:cs typeface="Verdana"/>
              </a:rPr>
              <a:t>amacı</a:t>
            </a:r>
            <a:r>
              <a:rPr sz="1500" spc="-85" dirty="0">
                <a:solidFill>
                  <a:srgbClr val="7C858B"/>
                </a:solidFill>
                <a:latin typeface="Verdana"/>
                <a:cs typeface="Verdana"/>
              </a:rPr>
              <a:t> </a:t>
            </a:r>
            <a:r>
              <a:rPr sz="1500" spc="-10" dirty="0">
                <a:solidFill>
                  <a:srgbClr val="7C858B"/>
                </a:solidFill>
                <a:latin typeface="Verdana"/>
                <a:cs typeface="Verdana"/>
              </a:rPr>
              <a:t>ile</a:t>
            </a:r>
            <a:r>
              <a:rPr sz="1500" spc="-100" dirty="0">
                <a:solidFill>
                  <a:srgbClr val="7C858B"/>
                </a:solidFill>
                <a:latin typeface="Verdana"/>
                <a:cs typeface="Verdana"/>
              </a:rPr>
              <a:t> </a:t>
            </a:r>
            <a:r>
              <a:rPr sz="1500" spc="-10" dirty="0">
                <a:solidFill>
                  <a:srgbClr val="7C858B"/>
                </a:solidFill>
                <a:latin typeface="Verdana"/>
                <a:cs typeface="Verdana"/>
              </a:rPr>
              <a:t>edinilen </a:t>
            </a:r>
            <a:r>
              <a:rPr sz="1500" dirty="0">
                <a:solidFill>
                  <a:srgbClr val="7C858B"/>
                </a:solidFill>
                <a:latin typeface="Verdana"/>
                <a:cs typeface="Verdana"/>
              </a:rPr>
              <a:t>gıda</a:t>
            </a:r>
            <a:r>
              <a:rPr sz="1500" spc="-25" dirty="0">
                <a:solidFill>
                  <a:srgbClr val="7C858B"/>
                </a:solidFill>
                <a:latin typeface="Verdana"/>
                <a:cs typeface="Verdana"/>
              </a:rPr>
              <a:t> </a:t>
            </a:r>
            <a:r>
              <a:rPr sz="1500" dirty="0">
                <a:solidFill>
                  <a:srgbClr val="7C858B"/>
                </a:solidFill>
                <a:latin typeface="Verdana"/>
                <a:cs typeface="Verdana"/>
              </a:rPr>
              <a:t>güvenliği</a:t>
            </a:r>
            <a:r>
              <a:rPr sz="1500" spc="-35" dirty="0">
                <a:solidFill>
                  <a:srgbClr val="7C858B"/>
                </a:solidFill>
                <a:latin typeface="Verdana"/>
                <a:cs typeface="Verdana"/>
              </a:rPr>
              <a:t> </a:t>
            </a:r>
            <a:r>
              <a:rPr sz="1500" dirty="0">
                <a:solidFill>
                  <a:srgbClr val="7C858B"/>
                </a:solidFill>
                <a:latin typeface="Verdana"/>
                <a:cs typeface="Verdana"/>
              </a:rPr>
              <a:t>tecrübelerini</a:t>
            </a:r>
            <a:r>
              <a:rPr sz="1500" spc="-60" dirty="0">
                <a:solidFill>
                  <a:srgbClr val="7C858B"/>
                </a:solidFill>
                <a:latin typeface="Verdana"/>
                <a:cs typeface="Verdana"/>
              </a:rPr>
              <a:t> </a:t>
            </a:r>
            <a:r>
              <a:rPr sz="1500" spc="-20" dirty="0">
                <a:solidFill>
                  <a:srgbClr val="7C858B"/>
                </a:solidFill>
                <a:latin typeface="Verdana"/>
                <a:cs typeface="Verdana"/>
              </a:rPr>
              <a:t>tedarikçiler,</a:t>
            </a:r>
            <a:r>
              <a:rPr sz="1500" spc="-45" dirty="0">
                <a:solidFill>
                  <a:srgbClr val="7C858B"/>
                </a:solidFill>
                <a:latin typeface="Verdana"/>
                <a:cs typeface="Verdana"/>
              </a:rPr>
              <a:t> </a:t>
            </a:r>
            <a:r>
              <a:rPr sz="1500" dirty="0">
                <a:solidFill>
                  <a:srgbClr val="7C858B"/>
                </a:solidFill>
                <a:latin typeface="Verdana"/>
                <a:cs typeface="Verdana"/>
              </a:rPr>
              <a:t>kurumlar</a:t>
            </a:r>
            <a:r>
              <a:rPr sz="1500" spc="-15" dirty="0">
                <a:solidFill>
                  <a:srgbClr val="7C858B"/>
                </a:solidFill>
                <a:latin typeface="Verdana"/>
                <a:cs typeface="Verdana"/>
              </a:rPr>
              <a:t> </a:t>
            </a:r>
            <a:r>
              <a:rPr sz="1500" spc="-25" dirty="0">
                <a:solidFill>
                  <a:srgbClr val="7C858B"/>
                </a:solidFill>
                <a:latin typeface="Verdana"/>
                <a:cs typeface="Verdana"/>
              </a:rPr>
              <a:t>ve </a:t>
            </a:r>
            <a:r>
              <a:rPr sz="1500" spc="-10" dirty="0">
                <a:solidFill>
                  <a:srgbClr val="7C858B"/>
                </a:solidFill>
                <a:latin typeface="Verdana"/>
                <a:cs typeface="Verdana"/>
              </a:rPr>
              <a:t>misafirler</a:t>
            </a:r>
            <a:r>
              <a:rPr sz="1500" spc="-140" dirty="0">
                <a:solidFill>
                  <a:srgbClr val="7C858B"/>
                </a:solidFill>
                <a:latin typeface="Verdana"/>
                <a:cs typeface="Verdana"/>
              </a:rPr>
              <a:t> </a:t>
            </a:r>
            <a:r>
              <a:rPr sz="1500" spc="-10" dirty="0">
                <a:solidFill>
                  <a:srgbClr val="7C858B"/>
                </a:solidFill>
                <a:latin typeface="Verdana"/>
                <a:cs typeface="Verdana"/>
              </a:rPr>
              <a:t>ile</a:t>
            </a:r>
            <a:r>
              <a:rPr sz="1500" spc="-125" dirty="0">
                <a:solidFill>
                  <a:srgbClr val="7C858B"/>
                </a:solidFill>
                <a:latin typeface="Verdana"/>
                <a:cs typeface="Verdana"/>
              </a:rPr>
              <a:t> </a:t>
            </a:r>
            <a:r>
              <a:rPr sz="1500" spc="-20" dirty="0">
                <a:solidFill>
                  <a:srgbClr val="7C858B"/>
                </a:solidFill>
                <a:latin typeface="Verdana"/>
                <a:cs typeface="Verdana"/>
              </a:rPr>
              <a:t>karşılıklı</a:t>
            </a:r>
            <a:r>
              <a:rPr sz="1500" spc="-145" dirty="0">
                <a:solidFill>
                  <a:srgbClr val="7C858B"/>
                </a:solidFill>
                <a:latin typeface="Verdana"/>
                <a:cs typeface="Verdana"/>
              </a:rPr>
              <a:t> </a:t>
            </a:r>
            <a:r>
              <a:rPr sz="1500" spc="-10" dirty="0">
                <a:solidFill>
                  <a:srgbClr val="7C858B"/>
                </a:solidFill>
                <a:latin typeface="Verdana"/>
                <a:cs typeface="Verdana"/>
              </a:rPr>
              <a:t>olarak</a:t>
            </a:r>
            <a:r>
              <a:rPr sz="1500" spc="-105" dirty="0">
                <a:solidFill>
                  <a:srgbClr val="7C858B"/>
                </a:solidFill>
                <a:latin typeface="Verdana"/>
                <a:cs typeface="Verdana"/>
              </a:rPr>
              <a:t> </a:t>
            </a:r>
            <a:r>
              <a:rPr sz="1500" spc="-10" dirty="0">
                <a:solidFill>
                  <a:srgbClr val="7C858B"/>
                </a:solidFill>
                <a:latin typeface="Verdana"/>
                <a:cs typeface="Verdana"/>
              </a:rPr>
              <a:t>paylaşırız.</a:t>
            </a:r>
            <a:endParaRPr sz="150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pic>
        <p:nvPicPr>
          <p:cNvPr id="3" name="object 3"/>
          <p:cNvPicPr/>
          <p:nvPr/>
        </p:nvPicPr>
        <p:blipFill>
          <a:blip r:embed="rId3" cstate="print"/>
          <a:stretch>
            <a:fillRect/>
          </a:stretch>
        </p:blipFill>
        <p:spPr>
          <a:xfrm>
            <a:off x="8787892" y="4787897"/>
            <a:ext cx="235872" cy="236220"/>
          </a:xfrm>
          <a:prstGeom prst="rect">
            <a:avLst/>
          </a:prstGeom>
        </p:spPr>
      </p:pic>
      <p:sp>
        <p:nvSpPr>
          <p:cNvPr id="4" name="object 4"/>
          <p:cNvSpPr txBox="1"/>
          <p:nvPr/>
        </p:nvSpPr>
        <p:spPr>
          <a:xfrm>
            <a:off x="528929" y="2185542"/>
            <a:ext cx="2054860" cy="756920"/>
          </a:xfrm>
          <a:prstGeom prst="rect">
            <a:avLst/>
          </a:prstGeom>
        </p:spPr>
        <p:txBody>
          <a:bodyPr vert="horz" wrap="square" lIns="0" tIns="12700" rIns="0" bIns="0" rtlCol="0">
            <a:spAutoFit/>
          </a:bodyPr>
          <a:lstStyle/>
          <a:p>
            <a:pPr marL="12700" marR="5080">
              <a:lnSpc>
                <a:spcPct val="100000"/>
              </a:lnSpc>
              <a:spcBef>
                <a:spcPts val="100"/>
              </a:spcBef>
            </a:pPr>
            <a:r>
              <a:rPr sz="2400" spc="45" dirty="0">
                <a:solidFill>
                  <a:srgbClr val="FFFFFF"/>
                </a:solidFill>
                <a:latin typeface="Verdana"/>
                <a:cs typeface="Verdana"/>
              </a:rPr>
              <a:t>ÇEVRE </a:t>
            </a:r>
            <a:r>
              <a:rPr sz="2400" spc="-30" dirty="0">
                <a:solidFill>
                  <a:srgbClr val="FFFFFF"/>
                </a:solidFill>
                <a:latin typeface="Verdana"/>
                <a:cs typeface="Verdana"/>
              </a:rPr>
              <a:t>POLİTİKAMIZ</a:t>
            </a:r>
            <a:endParaRPr sz="2400">
              <a:latin typeface="Verdana"/>
              <a:cs typeface="Verdana"/>
            </a:endParaRPr>
          </a:p>
        </p:txBody>
      </p:sp>
      <p:sp>
        <p:nvSpPr>
          <p:cNvPr id="5" name="object 5"/>
          <p:cNvSpPr txBox="1"/>
          <p:nvPr/>
        </p:nvSpPr>
        <p:spPr>
          <a:xfrm>
            <a:off x="3373373" y="264667"/>
            <a:ext cx="5497830" cy="4582795"/>
          </a:xfrm>
          <a:prstGeom prst="rect">
            <a:avLst/>
          </a:prstGeom>
        </p:spPr>
        <p:txBody>
          <a:bodyPr vert="horz" wrap="square" lIns="0" tIns="12065" rIns="0" bIns="0" rtlCol="0">
            <a:spAutoFit/>
          </a:bodyPr>
          <a:lstStyle/>
          <a:p>
            <a:pPr marL="12700" marR="5080">
              <a:lnSpc>
                <a:spcPct val="100000"/>
              </a:lnSpc>
              <a:spcBef>
                <a:spcPts val="95"/>
              </a:spcBef>
            </a:pPr>
            <a:r>
              <a:rPr sz="1300" spc="-10" dirty="0">
                <a:solidFill>
                  <a:srgbClr val="7C858B"/>
                </a:solidFill>
                <a:latin typeface="Verdana"/>
                <a:cs typeface="Verdana"/>
              </a:rPr>
              <a:t>İçinde</a:t>
            </a:r>
            <a:r>
              <a:rPr sz="1300" spc="-45" dirty="0">
                <a:solidFill>
                  <a:srgbClr val="7C858B"/>
                </a:solidFill>
                <a:latin typeface="Verdana"/>
                <a:cs typeface="Verdana"/>
              </a:rPr>
              <a:t> </a:t>
            </a:r>
            <a:r>
              <a:rPr sz="1300" dirty="0">
                <a:solidFill>
                  <a:srgbClr val="7C858B"/>
                </a:solidFill>
                <a:latin typeface="Verdana"/>
                <a:cs typeface="Verdana"/>
              </a:rPr>
              <a:t>yaşadığımız</a:t>
            </a:r>
            <a:r>
              <a:rPr sz="1300" spc="-80" dirty="0">
                <a:solidFill>
                  <a:srgbClr val="7C858B"/>
                </a:solidFill>
                <a:latin typeface="Verdana"/>
                <a:cs typeface="Verdana"/>
              </a:rPr>
              <a:t> </a:t>
            </a:r>
            <a:r>
              <a:rPr sz="1300" spc="-25" dirty="0">
                <a:solidFill>
                  <a:srgbClr val="7C858B"/>
                </a:solidFill>
                <a:latin typeface="Verdana"/>
                <a:cs typeface="Verdana"/>
              </a:rPr>
              <a:t>çevreyi</a:t>
            </a:r>
            <a:r>
              <a:rPr sz="1300" spc="-40" dirty="0">
                <a:solidFill>
                  <a:srgbClr val="7C858B"/>
                </a:solidFill>
                <a:latin typeface="Verdana"/>
                <a:cs typeface="Verdana"/>
              </a:rPr>
              <a:t> </a:t>
            </a:r>
            <a:r>
              <a:rPr sz="1300" dirty="0">
                <a:solidFill>
                  <a:srgbClr val="7C858B"/>
                </a:solidFill>
                <a:latin typeface="Verdana"/>
                <a:cs typeface="Verdana"/>
              </a:rPr>
              <a:t>korumak</a:t>
            </a:r>
            <a:r>
              <a:rPr sz="1300" spc="-50" dirty="0">
                <a:solidFill>
                  <a:srgbClr val="7C858B"/>
                </a:solidFill>
                <a:latin typeface="Verdana"/>
                <a:cs typeface="Verdana"/>
              </a:rPr>
              <a:t> </a:t>
            </a:r>
            <a:r>
              <a:rPr sz="1300" spc="-40" dirty="0">
                <a:solidFill>
                  <a:srgbClr val="7C858B"/>
                </a:solidFill>
                <a:latin typeface="Verdana"/>
                <a:cs typeface="Verdana"/>
              </a:rPr>
              <a:t>ve</a:t>
            </a:r>
            <a:r>
              <a:rPr sz="1300" spc="-65" dirty="0">
                <a:solidFill>
                  <a:srgbClr val="7C858B"/>
                </a:solidFill>
                <a:latin typeface="Verdana"/>
                <a:cs typeface="Verdana"/>
              </a:rPr>
              <a:t> </a:t>
            </a:r>
            <a:r>
              <a:rPr sz="1300" dirty="0">
                <a:solidFill>
                  <a:srgbClr val="7C858B"/>
                </a:solidFill>
                <a:latin typeface="Verdana"/>
                <a:cs typeface="Verdana"/>
              </a:rPr>
              <a:t>devamlılığını</a:t>
            </a:r>
            <a:r>
              <a:rPr sz="1300" spc="-55" dirty="0">
                <a:solidFill>
                  <a:srgbClr val="7C858B"/>
                </a:solidFill>
                <a:latin typeface="Verdana"/>
                <a:cs typeface="Verdana"/>
              </a:rPr>
              <a:t> </a:t>
            </a:r>
            <a:r>
              <a:rPr sz="1300" dirty="0">
                <a:solidFill>
                  <a:srgbClr val="7C858B"/>
                </a:solidFill>
                <a:latin typeface="Verdana"/>
                <a:cs typeface="Verdana"/>
              </a:rPr>
              <a:t>sağlamak</a:t>
            </a:r>
            <a:r>
              <a:rPr sz="1300" spc="-80" dirty="0">
                <a:solidFill>
                  <a:srgbClr val="7C858B"/>
                </a:solidFill>
                <a:latin typeface="Verdana"/>
                <a:cs typeface="Verdana"/>
              </a:rPr>
              <a:t> </a:t>
            </a:r>
            <a:r>
              <a:rPr sz="1300" spc="-20" dirty="0">
                <a:solidFill>
                  <a:srgbClr val="7C858B"/>
                </a:solidFill>
                <a:latin typeface="Verdana"/>
                <a:cs typeface="Verdana"/>
              </a:rPr>
              <a:t>için </a:t>
            </a:r>
            <a:r>
              <a:rPr sz="1300" spc="-10" dirty="0">
                <a:solidFill>
                  <a:srgbClr val="7C858B"/>
                </a:solidFill>
                <a:latin typeface="Verdana"/>
                <a:cs typeface="Verdana"/>
              </a:rPr>
              <a:t>faaliyetlerimizin</a:t>
            </a:r>
            <a:r>
              <a:rPr sz="1300" spc="-90" dirty="0">
                <a:solidFill>
                  <a:srgbClr val="7C858B"/>
                </a:solidFill>
                <a:latin typeface="Verdana"/>
                <a:cs typeface="Verdana"/>
              </a:rPr>
              <a:t> </a:t>
            </a:r>
            <a:r>
              <a:rPr sz="1300" dirty="0">
                <a:solidFill>
                  <a:srgbClr val="7C858B"/>
                </a:solidFill>
                <a:latin typeface="Verdana"/>
                <a:cs typeface="Verdana"/>
              </a:rPr>
              <a:t>yürütülmesi</a:t>
            </a:r>
            <a:r>
              <a:rPr sz="1300" spc="-80" dirty="0">
                <a:solidFill>
                  <a:srgbClr val="7C858B"/>
                </a:solidFill>
                <a:latin typeface="Verdana"/>
                <a:cs typeface="Verdana"/>
              </a:rPr>
              <a:t> </a:t>
            </a:r>
            <a:r>
              <a:rPr sz="1300" dirty="0">
                <a:solidFill>
                  <a:srgbClr val="7C858B"/>
                </a:solidFill>
                <a:latin typeface="Verdana"/>
                <a:cs typeface="Verdana"/>
              </a:rPr>
              <a:t>esnasında</a:t>
            </a:r>
            <a:r>
              <a:rPr sz="1300" spc="-75" dirty="0">
                <a:solidFill>
                  <a:srgbClr val="7C858B"/>
                </a:solidFill>
                <a:latin typeface="Verdana"/>
                <a:cs typeface="Verdana"/>
              </a:rPr>
              <a:t> </a:t>
            </a:r>
            <a:r>
              <a:rPr sz="1300" spc="-25" dirty="0">
                <a:solidFill>
                  <a:srgbClr val="7C858B"/>
                </a:solidFill>
                <a:latin typeface="Verdana"/>
                <a:cs typeface="Verdana"/>
              </a:rPr>
              <a:t>çevreye</a:t>
            </a:r>
            <a:r>
              <a:rPr sz="1300" spc="-65" dirty="0">
                <a:solidFill>
                  <a:srgbClr val="7C858B"/>
                </a:solidFill>
                <a:latin typeface="Verdana"/>
                <a:cs typeface="Verdana"/>
              </a:rPr>
              <a:t> </a:t>
            </a:r>
            <a:r>
              <a:rPr sz="1300" spc="-10" dirty="0">
                <a:solidFill>
                  <a:srgbClr val="7C858B"/>
                </a:solidFill>
                <a:latin typeface="Verdana"/>
                <a:cs typeface="Verdana"/>
              </a:rPr>
              <a:t>olumsuz </a:t>
            </a:r>
            <a:r>
              <a:rPr sz="1300" dirty="0">
                <a:solidFill>
                  <a:srgbClr val="7C858B"/>
                </a:solidFill>
                <a:latin typeface="Verdana"/>
                <a:cs typeface="Verdana"/>
              </a:rPr>
              <a:t>etkilerimizi</a:t>
            </a:r>
            <a:r>
              <a:rPr sz="1300" spc="-65" dirty="0">
                <a:solidFill>
                  <a:srgbClr val="7C858B"/>
                </a:solidFill>
                <a:latin typeface="Verdana"/>
                <a:cs typeface="Verdana"/>
              </a:rPr>
              <a:t> </a:t>
            </a:r>
            <a:r>
              <a:rPr sz="1300" dirty="0">
                <a:solidFill>
                  <a:srgbClr val="7C858B"/>
                </a:solidFill>
                <a:latin typeface="Verdana"/>
                <a:cs typeface="Verdana"/>
              </a:rPr>
              <a:t>tespit</a:t>
            </a:r>
            <a:r>
              <a:rPr sz="1300" spc="-65" dirty="0">
                <a:solidFill>
                  <a:srgbClr val="7C858B"/>
                </a:solidFill>
                <a:latin typeface="Verdana"/>
                <a:cs typeface="Verdana"/>
              </a:rPr>
              <a:t> </a:t>
            </a:r>
            <a:r>
              <a:rPr sz="1300" dirty="0">
                <a:solidFill>
                  <a:srgbClr val="7C858B"/>
                </a:solidFill>
                <a:latin typeface="Verdana"/>
                <a:cs typeface="Verdana"/>
              </a:rPr>
              <a:t>eder</a:t>
            </a:r>
            <a:r>
              <a:rPr sz="1300" spc="-65" dirty="0">
                <a:solidFill>
                  <a:srgbClr val="7C858B"/>
                </a:solidFill>
                <a:latin typeface="Verdana"/>
                <a:cs typeface="Verdana"/>
              </a:rPr>
              <a:t> </a:t>
            </a:r>
            <a:r>
              <a:rPr sz="1300" spc="-40" dirty="0">
                <a:solidFill>
                  <a:srgbClr val="7C858B"/>
                </a:solidFill>
                <a:latin typeface="Verdana"/>
                <a:cs typeface="Verdana"/>
              </a:rPr>
              <a:t>ve</a:t>
            </a:r>
            <a:r>
              <a:rPr sz="1300" spc="-95" dirty="0">
                <a:solidFill>
                  <a:srgbClr val="7C858B"/>
                </a:solidFill>
                <a:latin typeface="Verdana"/>
                <a:cs typeface="Verdana"/>
              </a:rPr>
              <a:t> </a:t>
            </a:r>
            <a:r>
              <a:rPr sz="1300" spc="-20" dirty="0">
                <a:solidFill>
                  <a:srgbClr val="7C858B"/>
                </a:solidFill>
                <a:latin typeface="Verdana"/>
                <a:cs typeface="Verdana"/>
              </a:rPr>
              <a:t>olası</a:t>
            </a:r>
            <a:r>
              <a:rPr sz="1300" spc="-85" dirty="0">
                <a:solidFill>
                  <a:srgbClr val="7C858B"/>
                </a:solidFill>
                <a:latin typeface="Verdana"/>
                <a:cs typeface="Verdana"/>
              </a:rPr>
              <a:t> </a:t>
            </a:r>
            <a:r>
              <a:rPr sz="1300" spc="-10" dirty="0">
                <a:solidFill>
                  <a:srgbClr val="7C858B"/>
                </a:solidFill>
                <a:latin typeface="Verdana"/>
                <a:cs typeface="Verdana"/>
              </a:rPr>
              <a:t>tehlikeleri</a:t>
            </a:r>
            <a:r>
              <a:rPr sz="1300" spc="-65" dirty="0">
                <a:solidFill>
                  <a:srgbClr val="7C858B"/>
                </a:solidFill>
                <a:latin typeface="Verdana"/>
                <a:cs typeface="Verdana"/>
              </a:rPr>
              <a:t> </a:t>
            </a:r>
            <a:r>
              <a:rPr sz="1300" spc="-40" dirty="0">
                <a:solidFill>
                  <a:srgbClr val="7C858B"/>
                </a:solidFill>
                <a:latin typeface="Verdana"/>
                <a:cs typeface="Verdana"/>
              </a:rPr>
              <a:t>ve</a:t>
            </a:r>
            <a:r>
              <a:rPr sz="1300" spc="-95" dirty="0">
                <a:solidFill>
                  <a:srgbClr val="7C858B"/>
                </a:solidFill>
                <a:latin typeface="Verdana"/>
                <a:cs typeface="Verdana"/>
              </a:rPr>
              <a:t> </a:t>
            </a:r>
            <a:r>
              <a:rPr sz="1300" spc="-10" dirty="0">
                <a:solidFill>
                  <a:srgbClr val="7C858B"/>
                </a:solidFill>
                <a:latin typeface="Verdana"/>
                <a:cs typeface="Verdana"/>
              </a:rPr>
              <a:t>atıklarımızı</a:t>
            </a:r>
            <a:r>
              <a:rPr sz="1300" spc="-75" dirty="0">
                <a:solidFill>
                  <a:srgbClr val="7C858B"/>
                </a:solidFill>
                <a:latin typeface="Verdana"/>
                <a:cs typeface="Verdana"/>
              </a:rPr>
              <a:t> </a:t>
            </a:r>
            <a:r>
              <a:rPr sz="1300" spc="-10" dirty="0">
                <a:solidFill>
                  <a:srgbClr val="7C858B"/>
                </a:solidFill>
                <a:latin typeface="Verdana"/>
                <a:cs typeface="Verdana"/>
              </a:rPr>
              <a:t>kontrol </a:t>
            </a:r>
            <a:r>
              <a:rPr sz="1300" dirty="0">
                <a:solidFill>
                  <a:srgbClr val="7C858B"/>
                </a:solidFill>
                <a:latin typeface="Verdana"/>
                <a:cs typeface="Verdana"/>
              </a:rPr>
              <a:t>altına</a:t>
            </a:r>
            <a:r>
              <a:rPr sz="1300" spc="-135" dirty="0">
                <a:solidFill>
                  <a:srgbClr val="7C858B"/>
                </a:solidFill>
                <a:latin typeface="Verdana"/>
                <a:cs typeface="Verdana"/>
              </a:rPr>
              <a:t> </a:t>
            </a:r>
            <a:r>
              <a:rPr sz="1300" spc="-10" dirty="0">
                <a:solidFill>
                  <a:srgbClr val="7C858B"/>
                </a:solidFill>
                <a:latin typeface="Verdana"/>
                <a:cs typeface="Verdana"/>
              </a:rPr>
              <a:t>alırız.</a:t>
            </a:r>
            <a:endParaRPr sz="1300">
              <a:latin typeface="Verdana"/>
              <a:cs typeface="Verdana"/>
            </a:endParaRPr>
          </a:p>
          <a:p>
            <a:pPr marL="12700">
              <a:lnSpc>
                <a:spcPct val="100000"/>
              </a:lnSpc>
            </a:pPr>
            <a:r>
              <a:rPr sz="1300" dirty="0">
                <a:solidFill>
                  <a:srgbClr val="7C858B"/>
                </a:solidFill>
                <a:latin typeface="Verdana"/>
                <a:cs typeface="Verdana"/>
              </a:rPr>
              <a:t>Atıklarımızı</a:t>
            </a:r>
            <a:r>
              <a:rPr sz="1300" spc="5" dirty="0">
                <a:solidFill>
                  <a:srgbClr val="7C858B"/>
                </a:solidFill>
                <a:latin typeface="Verdana"/>
                <a:cs typeface="Verdana"/>
              </a:rPr>
              <a:t> </a:t>
            </a:r>
            <a:r>
              <a:rPr sz="1300" dirty="0">
                <a:solidFill>
                  <a:srgbClr val="7C858B"/>
                </a:solidFill>
                <a:latin typeface="Verdana"/>
                <a:cs typeface="Verdana"/>
              </a:rPr>
              <a:t>kaynağında</a:t>
            </a:r>
            <a:r>
              <a:rPr sz="1300" spc="-45" dirty="0">
                <a:solidFill>
                  <a:srgbClr val="7C858B"/>
                </a:solidFill>
                <a:latin typeface="Verdana"/>
                <a:cs typeface="Verdana"/>
              </a:rPr>
              <a:t> </a:t>
            </a:r>
            <a:r>
              <a:rPr sz="1300" spc="-30" dirty="0">
                <a:solidFill>
                  <a:srgbClr val="7C858B"/>
                </a:solidFill>
                <a:latin typeface="Verdana"/>
                <a:cs typeface="Verdana"/>
              </a:rPr>
              <a:t>ayırarak</a:t>
            </a:r>
            <a:r>
              <a:rPr sz="1300" spc="-15" dirty="0">
                <a:solidFill>
                  <a:srgbClr val="7C858B"/>
                </a:solidFill>
                <a:latin typeface="Verdana"/>
                <a:cs typeface="Verdana"/>
              </a:rPr>
              <a:t> </a:t>
            </a:r>
            <a:r>
              <a:rPr sz="1300" spc="55" dirty="0">
                <a:solidFill>
                  <a:srgbClr val="7C858B"/>
                </a:solidFill>
                <a:latin typeface="Verdana"/>
                <a:cs typeface="Verdana"/>
              </a:rPr>
              <a:t>mümkün</a:t>
            </a:r>
            <a:r>
              <a:rPr sz="1300" spc="-45" dirty="0">
                <a:solidFill>
                  <a:srgbClr val="7C858B"/>
                </a:solidFill>
                <a:latin typeface="Verdana"/>
                <a:cs typeface="Verdana"/>
              </a:rPr>
              <a:t> </a:t>
            </a:r>
            <a:r>
              <a:rPr sz="1300" dirty="0">
                <a:solidFill>
                  <a:srgbClr val="7C858B"/>
                </a:solidFill>
                <a:latin typeface="Verdana"/>
                <a:cs typeface="Verdana"/>
              </a:rPr>
              <a:t>olduğunca</a:t>
            </a:r>
            <a:r>
              <a:rPr sz="1300" spc="-5" dirty="0">
                <a:solidFill>
                  <a:srgbClr val="7C858B"/>
                </a:solidFill>
                <a:latin typeface="Verdana"/>
                <a:cs typeface="Verdana"/>
              </a:rPr>
              <a:t> </a:t>
            </a:r>
            <a:r>
              <a:rPr sz="1300" spc="-20" dirty="0">
                <a:solidFill>
                  <a:srgbClr val="7C858B"/>
                </a:solidFill>
                <a:latin typeface="Verdana"/>
                <a:cs typeface="Verdana"/>
              </a:rPr>
              <a:t>geri</a:t>
            </a:r>
            <a:endParaRPr sz="1300">
              <a:latin typeface="Verdana"/>
              <a:cs typeface="Verdana"/>
            </a:endParaRPr>
          </a:p>
          <a:p>
            <a:pPr marL="12700">
              <a:lnSpc>
                <a:spcPct val="100000"/>
              </a:lnSpc>
            </a:pPr>
            <a:r>
              <a:rPr sz="1300" dirty="0">
                <a:solidFill>
                  <a:srgbClr val="7C858B"/>
                </a:solidFill>
                <a:latin typeface="Verdana"/>
                <a:cs typeface="Verdana"/>
              </a:rPr>
              <a:t>dönüşüm/geri</a:t>
            </a:r>
            <a:r>
              <a:rPr sz="1300" spc="-20" dirty="0">
                <a:solidFill>
                  <a:srgbClr val="7C858B"/>
                </a:solidFill>
                <a:latin typeface="Verdana"/>
                <a:cs typeface="Verdana"/>
              </a:rPr>
              <a:t> </a:t>
            </a:r>
            <a:r>
              <a:rPr sz="1300" dirty="0">
                <a:solidFill>
                  <a:srgbClr val="7C858B"/>
                </a:solidFill>
                <a:latin typeface="Verdana"/>
                <a:cs typeface="Verdana"/>
              </a:rPr>
              <a:t>kazanım</a:t>
            </a:r>
            <a:r>
              <a:rPr sz="1300" spc="-40" dirty="0">
                <a:solidFill>
                  <a:srgbClr val="7C858B"/>
                </a:solidFill>
                <a:latin typeface="Verdana"/>
                <a:cs typeface="Verdana"/>
              </a:rPr>
              <a:t> </a:t>
            </a:r>
            <a:r>
              <a:rPr sz="1300" spc="-45" dirty="0">
                <a:solidFill>
                  <a:srgbClr val="7C858B"/>
                </a:solidFill>
                <a:latin typeface="Verdana"/>
                <a:cs typeface="Verdana"/>
              </a:rPr>
              <a:t>veya</a:t>
            </a:r>
            <a:r>
              <a:rPr sz="1300" spc="-50" dirty="0">
                <a:solidFill>
                  <a:srgbClr val="7C858B"/>
                </a:solidFill>
                <a:latin typeface="Verdana"/>
                <a:cs typeface="Verdana"/>
              </a:rPr>
              <a:t> </a:t>
            </a:r>
            <a:r>
              <a:rPr sz="1300" spc="-10" dirty="0">
                <a:solidFill>
                  <a:srgbClr val="7C858B"/>
                </a:solidFill>
                <a:latin typeface="Verdana"/>
                <a:cs typeface="Verdana"/>
              </a:rPr>
              <a:t>bertaraflarını</a:t>
            </a:r>
            <a:r>
              <a:rPr sz="1300" spc="-15" dirty="0">
                <a:solidFill>
                  <a:srgbClr val="7C858B"/>
                </a:solidFill>
                <a:latin typeface="Verdana"/>
                <a:cs typeface="Verdana"/>
              </a:rPr>
              <a:t> </a:t>
            </a:r>
            <a:r>
              <a:rPr sz="1300" spc="-10" dirty="0">
                <a:solidFill>
                  <a:srgbClr val="7C858B"/>
                </a:solidFill>
                <a:latin typeface="Verdana"/>
                <a:cs typeface="Verdana"/>
              </a:rPr>
              <a:t>sağlarız.</a:t>
            </a:r>
            <a:endParaRPr sz="1300">
              <a:latin typeface="Verdana"/>
              <a:cs typeface="Verdana"/>
            </a:endParaRPr>
          </a:p>
          <a:p>
            <a:pPr marL="12700" marR="33655">
              <a:lnSpc>
                <a:spcPct val="100000"/>
              </a:lnSpc>
            </a:pPr>
            <a:r>
              <a:rPr sz="1300" dirty="0">
                <a:solidFill>
                  <a:srgbClr val="7C858B"/>
                </a:solidFill>
                <a:latin typeface="Verdana"/>
                <a:cs typeface="Verdana"/>
              </a:rPr>
              <a:t>Doğal</a:t>
            </a:r>
            <a:r>
              <a:rPr sz="1300" spc="-60" dirty="0">
                <a:solidFill>
                  <a:srgbClr val="7C858B"/>
                </a:solidFill>
                <a:latin typeface="Verdana"/>
                <a:cs typeface="Verdana"/>
              </a:rPr>
              <a:t> </a:t>
            </a:r>
            <a:r>
              <a:rPr sz="1300" spc="-10" dirty="0">
                <a:solidFill>
                  <a:srgbClr val="7C858B"/>
                </a:solidFill>
                <a:latin typeface="Verdana"/>
                <a:cs typeface="Verdana"/>
              </a:rPr>
              <a:t>kaynakların</a:t>
            </a:r>
            <a:r>
              <a:rPr sz="1300" spc="-65" dirty="0">
                <a:solidFill>
                  <a:srgbClr val="7C858B"/>
                </a:solidFill>
                <a:latin typeface="Verdana"/>
                <a:cs typeface="Verdana"/>
              </a:rPr>
              <a:t> </a:t>
            </a:r>
            <a:r>
              <a:rPr sz="1300" dirty="0">
                <a:solidFill>
                  <a:srgbClr val="7C858B"/>
                </a:solidFill>
                <a:latin typeface="Verdana"/>
                <a:cs typeface="Verdana"/>
              </a:rPr>
              <a:t>kontrollü</a:t>
            </a:r>
            <a:r>
              <a:rPr sz="1300" spc="-45" dirty="0">
                <a:solidFill>
                  <a:srgbClr val="7C858B"/>
                </a:solidFill>
                <a:latin typeface="Verdana"/>
                <a:cs typeface="Verdana"/>
              </a:rPr>
              <a:t> </a:t>
            </a:r>
            <a:r>
              <a:rPr sz="1300" spc="-20" dirty="0">
                <a:solidFill>
                  <a:srgbClr val="7C858B"/>
                </a:solidFill>
                <a:latin typeface="Verdana"/>
                <a:cs typeface="Verdana"/>
              </a:rPr>
              <a:t>kullanılması,</a:t>
            </a:r>
            <a:r>
              <a:rPr sz="1300" spc="-60" dirty="0">
                <a:solidFill>
                  <a:srgbClr val="7C858B"/>
                </a:solidFill>
                <a:latin typeface="Verdana"/>
                <a:cs typeface="Verdana"/>
              </a:rPr>
              <a:t> </a:t>
            </a:r>
            <a:r>
              <a:rPr sz="1300" spc="-25" dirty="0">
                <a:solidFill>
                  <a:srgbClr val="7C858B"/>
                </a:solidFill>
                <a:latin typeface="Verdana"/>
                <a:cs typeface="Verdana"/>
              </a:rPr>
              <a:t>enerji</a:t>
            </a:r>
            <a:r>
              <a:rPr sz="1300" spc="-35" dirty="0">
                <a:solidFill>
                  <a:srgbClr val="7C858B"/>
                </a:solidFill>
                <a:latin typeface="Verdana"/>
                <a:cs typeface="Verdana"/>
              </a:rPr>
              <a:t> </a:t>
            </a:r>
            <a:r>
              <a:rPr sz="1300" dirty="0">
                <a:solidFill>
                  <a:srgbClr val="7C858B"/>
                </a:solidFill>
                <a:latin typeface="Verdana"/>
                <a:cs typeface="Verdana"/>
              </a:rPr>
              <a:t>tüketiminin,</a:t>
            </a:r>
            <a:r>
              <a:rPr sz="1300" spc="-55" dirty="0">
                <a:solidFill>
                  <a:srgbClr val="7C858B"/>
                </a:solidFill>
                <a:latin typeface="Verdana"/>
                <a:cs typeface="Verdana"/>
              </a:rPr>
              <a:t> </a:t>
            </a:r>
            <a:r>
              <a:rPr sz="1300" spc="-10" dirty="0">
                <a:solidFill>
                  <a:srgbClr val="7C858B"/>
                </a:solidFill>
                <a:latin typeface="Verdana"/>
                <a:cs typeface="Verdana"/>
              </a:rPr>
              <a:t>hava, </a:t>
            </a:r>
            <a:r>
              <a:rPr sz="1300" dirty="0">
                <a:solidFill>
                  <a:srgbClr val="7C858B"/>
                </a:solidFill>
                <a:latin typeface="Verdana"/>
                <a:cs typeface="Verdana"/>
              </a:rPr>
              <a:t>su</a:t>
            </a:r>
            <a:r>
              <a:rPr sz="1300" spc="-60" dirty="0">
                <a:solidFill>
                  <a:srgbClr val="7C858B"/>
                </a:solidFill>
                <a:latin typeface="Verdana"/>
                <a:cs typeface="Verdana"/>
              </a:rPr>
              <a:t> </a:t>
            </a:r>
            <a:r>
              <a:rPr sz="1300" spc="-45" dirty="0">
                <a:solidFill>
                  <a:srgbClr val="7C858B"/>
                </a:solidFill>
                <a:latin typeface="Verdana"/>
                <a:cs typeface="Verdana"/>
              </a:rPr>
              <a:t>ve</a:t>
            </a:r>
            <a:r>
              <a:rPr sz="1300" spc="-70" dirty="0">
                <a:solidFill>
                  <a:srgbClr val="7C858B"/>
                </a:solidFill>
                <a:latin typeface="Verdana"/>
                <a:cs typeface="Verdana"/>
              </a:rPr>
              <a:t> </a:t>
            </a:r>
            <a:r>
              <a:rPr sz="1300" dirty="0">
                <a:solidFill>
                  <a:srgbClr val="7C858B"/>
                </a:solidFill>
                <a:latin typeface="Verdana"/>
                <a:cs typeface="Verdana"/>
              </a:rPr>
              <a:t>toprak</a:t>
            </a:r>
            <a:r>
              <a:rPr sz="1300" spc="-40" dirty="0">
                <a:solidFill>
                  <a:srgbClr val="7C858B"/>
                </a:solidFill>
                <a:latin typeface="Verdana"/>
                <a:cs typeface="Verdana"/>
              </a:rPr>
              <a:t> </a:t>
            </a:r>
            <a:r>
              <a:rPr sz="1300" dirty="0">
                <a:solidFill>
                  <a:srgbClr val="7C858B"/>
                </a:solidFill>
                <a:latin typeface="Verdana"/>
                <a:cs typeface="Verdana"/>
              </a:rPr>
              <a:t>kirlenmesini</a:t>
            </a:r>
            <a:r>
              <a:rPr sz="1300" spc="-25" dirty="0">
                <a:solidFill>
                  <a:srgbClr val="7C858B"/>
                </a:solidFill>
                <a:latin typeface="Verdana"/>
                <a:cs typeface="Verdana"/>
              </a:rPr>
              <a:t> </a:t>
            </a:r>
            <a:r>
              <a:rPr sz="1300" dirty="0">
                <a:solidFill>
                  <a:srgbClr val="7C858B"/>
                </a:solidFill>
                <a:latin typeface="Verdana"/>
                <a:cs typeface="Verdana"/>
              </a:rPr>
              <a:t>en</a:t>
            </a:r>
            <a:r>
              <a:rPr sz="1300" spc="-70" dirty="0">
                <a:solidFill>
                  <a:srgbClr val="7C858B"/>
                </a:solidFill>
                <a:latin typeface="Verdana"/>
                <a:cs typeface="Verdana"/>
              </a:rPr>
              <a:t> </a:t>
            </a:r>
            <a:r>
              <a:rPr sz="1300" spc="-30" dirty="0">
                <a:solidFill>
                  <a:srgbClr val="7C858B"/>
                </a:solidFill>
                <a:latin typeface="Verdana"/>
                <a:cs typeface="Verdana"/>
              </a:rPr>
              <a:t>aza</a:t>
            </a:r>
            <a:r>
              <a:rPr sz="1300" spc="-60" dirty="0">
                <a:solidFill>
                  <a:srgbClr val="7C858B"/>
                </a:solidFill>
                <a:latin typeface="Verdana"/>
                <a:cs typeface="Verdana"/>
              </a:rPr>
              <a:t> </a:t>
            </a:r>
            <a:r>
              <a:rPr sz="1300" dirty="0">
                <a:solidFill>
                  <a:srgbClr val="7C858B"/>
                </a:solidFill>
                <a:latin typeface="Verdana"/>
                <a:cs typeface="Verdana"/>
              </a:rPr>
              <a:t>indirgenmesi</a:t>
            </a:r>
            <a:r>
              <a:rPr sz="1300" spc="-30" dirty="0">
                <a:solidFill>
                  <a:srgbClr val="7C858B"/>
                </a:solidFill>
                <a:latin typeface="Verdana"/>
                <a:cs typeface="Verdana"/>
              </a:rPr>
              <a:t> </a:t>
            </a:r>
            <a:r>
              <a:rPr sz="1300" dirty="0">
                <a:solidFill>
                  <a:srgbClr val="7C858B"/>
                </a:solidFill>
                <a:latin typeface="Verdana"/>
                <a:cs typeface="Verdana"/>
              </a:rPr>
              <a:t>için</a:t>
            </a:r>
            <a:r>
              <a:rPr sz="1300" spc="-55" dirty="0">
                <a:solidFill>
                  <a:srgbClr val="7C858B"/>
                </a:solidFill>
                <a:latin typeface="Verdana"/>
                <a:cs typeface="Verdana"/>
              </a:rPr>
              <a:t> </a:t>
            </a:r>
            <a:r>
              <a:rPr sz="1300" spc="-10" dirty="0">
                <a:solidFill>
                  <a:srgbClr val="7C858B"/>
                </a:solidFill>
                <a:latin typeface="Verdana"/>
                <a:cs typeface="Verdana"/>
              </a:rPr>
              <a:t>yürürlükte</a:t>
            </a:r>
            <a:r>
              <a:rPr sz="1300" spc="-40" dirty="0">
                <a:solidFill>
                  <a:srgbClr val="7C858B"/>
                </a:solidFill>
                <a:latin typeface="Verdana"/>
                <a:cs typeface="Verdana"/>
              </a:rPr>
              <a:t> </a:t>
            </a:r>
            <a:r>
              <a:rPr sz="1300" spc="-20" dirty="0">
                <a:solidFill>
                  <a:srgbClr val="7C858B"/>
                </a:solidFill>
                <a:latin typeface="Verdana"/>
                <a:cs typeface="Verdana"/>
              </a:rPr>
              <a:t>olan </a:t>
            </a:r>
            <a:r>
              <a:rPr sz="1300" spc="-10" dirty="0">
                <a:solidFill>
                  <a:srgbClr val="7C858B"/>
                </a:solidFill>
                <a:latin typeface="Verdana"/>
                <a:cs typeface="Verdana"/>
              </a:rPr>
              <a:t>çevre</a:t>
            </a:r>
            <a:r>
              <a:rPr sz="1300" spc="-65" dirty="0">
                <a:solidFill>
                  <a:srgbClr val="7C858B"/>
                </a:solidFill>
                <a:latin typeface="Verdana"/>
                <a:cs typeface="Verdana"/>
              </a:rPr>
              <a:t> </a:t>
            </a:r>
            <a:r>
              <a:rPr sz="1300" spc="-20" dirty="0">
                <a:solidFill>
                  <a:srgbClr val="7C858B"/>
                </a:solidFill>
                <a:latin typeface="Verdana"/>
                <a:cs typeface="Verdana"/>
              </a:rPr>
              <a:t>kanun,</a:t>
            </a:r>
            <a:r>
              <a:rPr sz="1300" spc="-75" dirty="0">
                <a:solidFill>
                  <a:srgbClr val="7C858B"/>
                </a:solidFill>
                <a:latin typeface="Verdana"/>
                <a:cs typeface="Verdana"/>
              </a:rPr>
              <a:t> </a:t>
            </a:r>
            <a:r>
              <a:rPr sz="1300" spc="-10" dirty="0">
                <a:solidFill>
                  <a:srgbClr val="7C858B"/>
                </a:solidFill>
                <a:latin typeface="Verdana"/>
                <a:cs typeface="Verdana"/>
              </a:rPr>
              <a:t>yönetmelik,</a:t>
            </a:r>
            <a:r>
              <a:rPr sz="1300" spc="-75" dirty="0">
                <a:solidFill>
                  <a:srgbClr val="7C858B"/>
                </a:solidFill>
                <a:latin typeface="Verdana"/>
                <a:cs typeface="Verdana"/>
              </a:rPr>
              <a:t> </a:t>
            </a:r>
            <a:r>
              <a:rPr sz="1300" dirty="0">
                <a:solidFill>
                  <a:srgbClr val="7C858B"/>
                </a:solidFill>
                <a:latin typeface="Verdana"/>
                <a:cs typeface="Verdana"/>
              </a:rPr>
              <a:t>mevzuat</a:t>
            </a:r>
            <a:r>
              <a:rPr sz="1300" spc="-80" dirty="0">
                <a:solidFill>
                  <a:srgbClr val="7C858B"/>
                </a:solidFill>
                <a:latin typeface="Verdana"/>
                <a:cs typeface="Verdana"/>
              </a:rPr>
              <a:t> </a:t>
            </a:r>
            <a:r>
              <a:rPr sz="1300" spc="-45" dirty="0">
                <a:solidFill>
                  <a:srgbClr val="7C858B"/>
                </a:solidFill>
                <a:latin typeface="Verdana"/>
                <a:cs typeface="Verdana"/>
              </a:rPr>
              <a:t>ve</a:t>
            </a:r>
            <a:r>
              <a:rPr sz="1300" spc="-75" dirty="0">
                <a:solidFill>
                  <a:srgbClr val="7C858B"/>
                </a:solidFill>
                <a:latin typeface="Verdana"/>
                <a:cs typeface="Verdana"/>
              </a:rPr>
              <a:t> </a:t>
            </a:r>
            <a:r>
              <a:rPr sz="1300" dirty="0">
                <a:solidFill>
                  <a:srgbClr val="7C858B"/>
                </a:solidFill>
                <a:latin typeface="Verdana"/>
                <a:cs typeface="Verdana"/>
              </a:rPr>
              <a:t>düzenlemelere</a:t>
            </a:r>
            <a:r>
              <a:rPr sz="1300" spc="-20" dirty="0">
                <a:solidFill>
                  <a:srgbClr val="7C858B"/>
                </a:solidFill>
                <a:latin typeface="Verdana"/>
                <a:cs typeface="Verdana"/>
              </a:rPr>
              <a:t> </a:t>
            </a:r>
            <a:r>
              <a:rPr sz="1300" spc="-10" dirty="0">
                <a:solidFill>
                  <a:srgbClr val="7C858B"/>
                </a:solidFill>
                <a:latin typeface="Verdana"/>
                <a:cs typeface="Verdana"/>
              </a:rPr>
              <a:t>uyarız.</a:t>
            </a:r>
            <a:endParaRPr sz="1300">
              <a:latin typeface="Verdana"/>
              <a:cs typeface="Verdana"/>
            </a:endParaRPr>
          </a:p>
          <a:p>
            <a:pPr marL="12700" marR="79375">
              <a:lnSpc>
                <a:spcPct val="100000"/>
              </a:lnSpc>
            </a:pPr>
            <a:r>
              <a:rPr sz="1300" spc="-25" dirty="0">
                <a:solidFill>
                  <a:srgbClr val="7C858B"/>
                </a:solidFill>
                <a:latin typeface="Verdana"/>
                <a:cs typeface="Verdana"/>
              </a:rPr>
              <a:t>Çevre</a:t>
            </a:r>
            <a:r>
              <a:rPr sz="1300" spc="-45" dirty="0">
                <a:solidFill>
                  <a:srgbClr val="7C858B"/>
                </a:solidFill>
                <a:latin typeface="Verdana"/>
                <a:cs typeface="Verdana"/>
              </a:rPr>
              <a:t> </a:t>
            </a:r>
            <a:r>
              <a:rPr sz="1300" dirty="0">
                <a:solidFill>
                  <a:srgbClr val="7C858B"/>
                </a:solidFill>
                <a:latin typeface="Verdana"/>
                <a:cs typeface="Verdana"/>
              </a:rPr>
              <a:t>kirliliğin</a:t>
            </a:r>
            <a:r>
              <a:rPr sz="1300" spc="-45" dirty="0">
                <a:solidFill>
                  <a:srgbClr val="7C858B"/>
                </a:solidFill>
                <a:latin typeface="Verdana"/>
                <a:cs typeface="Verdana"/>
              </a:rPr>
              <a:t> </a:t>
            </a:r>
            <a:r>
              <a:rPr sz="1300" dirty="0">
                <a:solidFill>
                  <a:srgbClr val="7C858B"/>
                </a:solidFill>
                <a:latin typeface="Verdana"/>
                <a:cs typeface="Verdana"/>
              </a:rPr>
              <a:t>önlenmesine</a:t>
            </a:r>
            <a:r>
              <a:rPr sz="1300" spc="-55" dirty="0">
                <a:solidFill>
                  <a:srgbClr val="7C858B"/>
                </a:solidFill>
                <a:latin typeface="Verdana"/>
                <a:cs typeface="Verdana"/>
              </a:rPr>
              <a:t> </a:t>
            </a:r>
            <a:r>
              <a:rPr sz="1300" dirty="0">
                <a:solidFill>
                  <a:srgbClr val="7C858B"/>
                </a:solidFill>
                <a:latin typeface="Verdana"/>
                <a:cs typeface="Verdana"/>
              </a:rPr>
              <a:t>öncelik</a:t>
            </a:r>
            <a:r>
              <a:rPr sz="1300" spc="-40" dirty="0">
                <a:solidFill>
                  <a:srgbClr val="7C858B"/>
                </a:solidFill>
                <a:latin typeface="Verdana"/>
                <a:cs typeface="Verdana"/>
              </a:rPr>
              <a:t> </a:t>
            </a:r>
            <a:r>
              <a:rPr sz="1300" spc="-45" dirty="0">
                <a:solidFill>
                  <a:srgbClr val="7C858B"/>
                </a:solidFill>
                <a:latin typeface="Verdana"/>
                <a:cs typeface="Verdana"/>
              </a:rPr>
              <a:t>vererek,</a:t>
            </a:r>
            <a:r>
              <a:rPr sz="1300" spc="-10" dirty="0">
                <a:solidFill>
                  <a:srgbClr val="7C858B"/>
                </a:solidFill>
                <a:latin typeface="Verdana"/>
                <a:cs typeface="Verdana"/>
              </a:rPr>
              <a:t> çevre</a:t>
            </a:r>
            <a:r>
              <a:rPr sz="1300" spc="-45" dirty="0">
                <a:solidFill>
                  <a:srgbClr val="7C858B"/>
                </a:solidFill>
                <a:latin typeface="Verdana"/>
                <a:cs typeface="Verdana"/>
              </a:rPr>
              <a:t> </a:t>
            </a:r>
            <a:r>
              <a:rPr sz="1300" spc="-10" dirty="0">
                <a:solidFill>
                  <a:srgbClr val="7C858B"/>
                </a:solidFill>
                <a:latin typeface="Verdana"/>
                <a:cs typeface="Verdana"/>
              </a:rPr>
              <a:t>duyarlılığını </a:t>
            </a:r>
            <a:r>
              <a:rPr sz="1300" dirty="0">
                <a:solidFill>
                  <a:srgbClr val="7C858B"/>
                </a:solidFill>
                <a:latin typeface="Verdana"/>
                <a:cs typeface="Verdana"/>
              </a:rPr>
              <a:t>benimser</a:t>
            </a:r>
            <a:r>
              <a:rPr sz="1300" spc="-35" dirty="0">
                <a:solidFill>
                  <a:srgbClr val="7C858B"/>
                </a:solidFill>
                <a:latin typeface="Verdana"/>
                <a:cs typeface="Verdana"/>
              </a:rPr>
              <a:t> </a:t>
            </a:r>
            <a:r>
              <a:rPr sz="1300" spc="-40" dirty="0">
                <a:solidFill>
                  <a:srgbClr val="7C858B"/>
                </a:solidFill>
                <a:latin typeface="Verdana"/>
                <a:cs typeface="Verdana"/>
              </a:rPr>
              <a:t>ve</a:t>
            </a:r>
            <a:r>
              <a:rPr sz="1300" spc="-65" dirty="0">
                <a:solidFill>
                  <a:srgbClr val="7C858B"/>
                </a:solidFill>
                <a:latin typeface="Verdana"/>
                <a:cs typeface="Verdana"/>
              </a:rPr>
              <a:t> </a:t>
            </a:r>
            <a:r>
              <a:rPr sz="1300" spc="-35" dirty="0">
                <a:solidFill>
                  <a:srgbClr val="7C858B"/>
                </a:solidFill>
                <a:latin typeface="Verdana"/>
                <a:cs typeface="Verdana"/>
              </a:rPr>
              <a:t>yaygınlaştırırız.</a:t>
            </a:r>
            <a:r>
              <a:rPr sz="1300" spc="-55" dirty="0">
                <a:solidFill>
                  <a:srgbClr val="7C858B"/>
                </a:solidFill>
                <a:latin typeface="Verdana"/>
                <a:cs typeface="Verdana"/>
              </a:rPr>
              <a:t> </a:t>
            </a:r>
            <a:r>
              <a:rPr sz="1300" spc="-25" dirty="0">
                <a:solidFill>
                  <a:srgbClr val="7C858B"/>
                </a:solidFill>
                <a:latin typeface="Verdana"/>
                <a:cs typeface="Verdana"/>
              </a:rPr>
              <a:t>Çevre</a:t>
            </a:r>
            <a:r>
              <a:rPr sz="1300" spc="-45" dirty="0">
                <a:solidFill>
                  <a:srgbClr val="7C858B"/>
                </a:solidFill>
                <a:latin typeface="Verdana"/>
                <a:cs typeface="Verdana"/>
              </a:rPr>
              <a:t> </a:t>
            </a:r>
            <a:r>
              <a:rPr sz="1300" spc="-10" dirty="0">
                <a:solidFill>
                  <a:srgbClr val="7C858B"/>
                </a:solidFill>
                <a:latin typeface="Verdana"/>
                <a:cs typeface="Verdana"/>
              </a:rPr>
              <a:t>bilincinin,</a:t>
            </a:r>
            <a:r>
              <a:rPr sz="1300" spc="-35" dirty="0">
                <a:solidFill>
                  <a:srgbClr val="7C858B"/>
                </a:solidFill>
                <a:latin typeface="Verdana"/>
                <a:cs typeface="Verdana"/>
              </a:rPr>
              <a:t> </a:t>
            </a:r>
            <a:r>
              <a:rPr sz="1300" spc="-10" dirty="0">
                <a:solidFill>
                  <a:srgbClr val="7C858B"/>
                </a:solidFill>
                <a:latin typeface="Verdana"/>
                <a:cs typeface="Verdana"/>
              </a:rPr>
              <a:t>sadece </a:t>
            </a:r>
            <a:r>
              <a:rPr sz="1300" dirty="0">
                <a:solidFill>
                  <a:srgbClr val="7C858B"/>
                </a:solidFill>
                <a:latin typeface="Verdana"/>
                <a:cs typeface="Verdana"/>
              </a:rPr>
              <a:t>çalışanlarımızca</a:t>
            </a:r>
            <a:r>
              <a:rPr sz="1300" spc="-65" dirty="0">
                <a:solidFill>
                  <a:srgbClr val="7C858B"/>
                </a:solidFill>
                <a:latin typeface="Verdana"/>
                <a:cs typeface="Verdana"/>
              </a:rPr>
              <a:t> </a:t>
            </a:r>
            <a:r>
              <a:rPr sz="1300" spc="-25" dirty="0">
                <a:solidFill>
                  <a:srgbClr val="7C858B"/>
                </a:solidFill>
                <a:latin typeface="Verdana"/>
                <a:cs typeface="Verdana"/>
              </a:rPr>
              <a:t>değil,</a:t>
            </a:r>
            <a:r>
              <a:rPr sz="1300" spc="-45" dirty="0">
                <a:solidFill>
                  <a:srgbClr val="7C858B"/>
                </a:solidFill>
                <a:latin typeface="Verdana"/>
                <a:cs typeface="Verdana"/>
              </a:rPr>
              <a:t> </a:t>
            </a:r>
            <a:r>
              <a:rPr sz="1300" spc="-10" dirty="0">
                <a:solidFill>
                  <a:srgbClr val="7C858B"/>
                </a:solidFill>
                <a:latin typeface="Verdana"/>
                <a:cs typeface="Verdana"/>
              </a:rPr>
              <a:t>misafirlerimiz</a:t>
            </a:r>
            <a:r>
              <a:rPr sz="1300" spc="-70" dirty="0">
                <a:solidFill>
                  <a:srgbClr val="7C858B"/>
                </a:solidFill>
                <a:latin typeface="Verdana"/>
                <a:cs typeface="Verdana"/>
              </a:rPr>
              <a:t> </a:t>
            </a:r>
            <a:r>
              <a:rPr sz="1300" dirty="0">
                <a:solidFill>
                  <a:srgbClr val="7C858B"/>
                </a:solidFill>
                <a:latin typeface="Verdana"/>
                <a:cs typeface="Verdana"/>
              </a:rPr>
              <a:t>tarafından</a:t>
            </a:r>
            <a:r>
              <a:rPr sz="1300" spc="-70" dirty="0">
                <a:solidFill>
                  <a:srgbClr val="7C858B"/>
                </a:solidFill>
                <a:latin typeface="Verdana"/>
                <a:cs typeface="Verdana"/>
              </a:rPr>
              <a:t> </a:t>
            </a:r>
            <a:r>
              <a:rPr sz="1300" dirty="0">
                <a:solidFill>
                  <a:srgbClr val="7C858B"/>
                </a:solidFill>
                <a:latin typeface="Verdana"/>
                <a:cs typeface="Verdana"/>
              </a:rPr>
              <a:t>da</a:t>
            </a:r>
            <a:r>
              <a:rPr sz="1300" spc="-70" dirty="0">
                <a:solidFill>
                  <a:srgbClr val="7C858B"/>
                </a:solidFill>
                <a:latin typeface="Verdana"/>
                <a:cs typeface="Verdana"/>
              </a:rPr>
              <a:t> </a:t>
            </a:r>
            <a:r>
              <a:rPr sz="1300" spc="-10" dirty="0">
                <a:solidFill>
                  <a:srgbClr val="7C858B"/>
                </a:solidFill>
                <a:latin typeface="Verdana"/>
                <a:cs typeface="Verdana"/>
              </a:rPr>
              <a:t>benimsenmesi </a:t>
            </a:r>
            <a:r>
              <a:rPr sz="1300" dirty="0">
                <a:solidFill>
                  <a:srgbClr val="7C858B"/>
                </a:solidFill>
                <a:latin typeface="Verdana"/>
                <a:cs typeface="Verdana"/>
              </a:rPr>
              <a:t>için</a:t>
            </a:r>
            <a:r>
              <a:rPr sz="1300" spc="-65" dirty="0">
                <a:solidFill>
                  <a:srgbClr val="7C858B"/>
                </a:solidFill>
                <a:latin typeface="Verdana"/>
                <a:cs typeface="Verdana"/>
              </a:rPr>
              <a:t> </a:t>
            </a:r>
            <a:r>
              <a:rPr sz="1300" spc="-10" dirty="0">
                <a:solidFill>
                  <a:srgbClr val="7C858B"/>
                </a:solidFill>
                <a:latin typeface="Verdana"/>
                <a:cs typeface="Verdana"/>
              </a:rPr>
              <a:t>etkinlikler</a:t>
            </a:r>
            <a:r>
              <a:rPr sz="1300" spc="-25" dirty="0">
                <a:solidFill>
                  <a:srgbClr val="7C858B"/>
                </a:solidFill>
                <a:latin typeface="Verdana"/>
                <a:cs typeface="Verdana"/>
              </a:rPr>
              <a:t> </a:t>
            </a:r>
            <a:r>
              <a:rPr sz="1300" spc="-20" dirty="0">
                <a:solidFill>
                  <a:srgbClr val="7C858B"/>
                </a:solidFill>
                <a:latin typeface="Verdana"/>
                <a:cs typeface="Verdana"/>
              </a:rPr>
              <a:t>düzenler,</a:t>
            </a:r>
            <a:r>
              <a:rPr sz="1300" spc="-35" dirty="0">
                <a:solidFill>
                  <a:srgbClr val="7C858B"/>
                </a:solidFill>
                <a:latin typeface="Verdana"/>
                <a:cs typeface="Verdana"/>
              </a:rPr>
              <a:t> yerel</a:t>
            </a:r>
            <a:r>
              <a:rPr sz="1300" spc="-65" dirty="0">
                <a:solidFill>
                  <a:srgbClr val="7C858B"/>
                </a:solidFill>
                <a:latin typeface="Verdana"/>
                <a:cs typeface="Verdana"/>
              </a:rPr>
              <a:t> </a:t>
            </a:r>
            <a:r>
              <a:rPr sz="1300" dirty="0">
                <a:solidFill>
                  <a:srgbClr val="7C858B"/>
                </a:solidFill>
                <a:latin typeface="Verdana"/>
                <a:cs typeface="Verdana"/>
              </a:rPr>
              <a:t>yönetimlerle</a:t>
            </a:r>
            <a:r>
              <a:rPr sz="1300" spc="-50" dirty="0">
                <a:solidFill>
                  <a:srgbClr val="7C858B"/>
                </a:solidFill>
                <a:latin typeface="Verdana"/>
                <a:cs typeface="Verdana"/>
              </a:rPr>
              <a:t> </a:t>
            </a:r>
            <a:r>
              <a:rPr sz="1300" spc="-10" dirty="0">
                <a:solidFill>
                  <a:srgbClr val="7C858B"/>
                </a:solidFill>
                <a:latin typeface="Verdana"/>
                <a:cs typeface="Verdana"/>
              </a:rPr>
              <a:t>işbirliği</a:t>
            </a:r>
            <a:r>
              <a:rPr sz="1300" spc="-35" dirty="0">
                <a:solidFill>
                  <a:srgbClr val="7C858B"/>
                </a:solidFill>
                <a:latin typeface="Verdana"/>
                <a:cs typeface="Verdana"/>
              </a:rPr>
              <a:t> </a:t>
            </a:r>
            <a:r>
              <a:rPr sz="1300" spc="-10" dirty="0">
                <a:solidFill>
                  <a:srgbClr val="7C858B"/>
                </a:solidFill>
                <a:latin typeface="Verdana"/>
                <a:cs typeface="Verdana"/>
              </a:rPr>
              <a:t>yaparak </a:t>
            </a:r>
            <a:r>
              <a:rPr sz="1300" dirty="0">
                <a:solidFill>
                  <a:srgbClr val="7C858B"/>
                </a:solidFill>
                <a:latin typeface="Verdana"/>
                <a:cs typeface="Verdana"/>
              </a:rPr>
              <a:t>doğada</a:t>
            </a:r>
            <a:r>
              <a:rPr sz="1300" spc="-60" dirty="0">
                <a:solidFill>
                  <a:srgbClr val="7C858B"/>
                </a:solidFill>
                <a:latin typeface="Verdana"/>
                <a:cs typeface="Verdana"/>
              </a:rPr>
              <a:t> </a:t>
            </a:r>
            <a:r>
              <a:rPr sz="1300" spc="-40" dirty="0">
                <a:solidFill>
                  <a:srgbClr val="7C858B"/>
                </a:solidFill>
                <a:latin typeface="Verdana"/>
                <a:cs typeface="Verdana"/>
              </a:rPr>
              <a:t>ve</a:t>
            </a:r>
            <a:r>
              <a:rPr sz="1300" spc="-70" dirty="0">
                <a:solidFill>
                  <a:srgbClr val="7C858B"/>
                </a:solidFill>
                <a:latin typeface="Verdana"/>
                <a:cs typeface="Verdana"/>
              </a:rPr>
              <a:t> </a:t>
            </a:r>
            <a:r>
              <a:rPr sz="1300" dirty="0">
                <a:solidFill>
                  <a:srgbClr val="7C858B"/>
                </a:solidFill>
                <a:latin typeface="Verdana"/>
                <a:cs typeface="Verdana"/>
              </a:rPr>
              <a:t>çevrede</a:t>
            </a:r>
            <a:r>
              <a:rPr sz="1300" spc="-40" dirty="0">
                <a:solidFill>
                  <a:srgbClr val="7C858B"/>
                </a:solidFill>
                <a:latin typeface="Verdana"/>
                <a:cs typeface="Verdana"/>
              </a:rPr>
              <a:t> </a:t>
            </a:r>
            <a:r>
              <a:rPr sz="1300" spc="-20" dirty="0">
                <a:solidFill>
                  <a:srgbClr val="7C858B"/>
                </a:solidFill>
                <a:latin typeface="Verdana"/>
                <a:cs typeface="Verdana"/>
              </a:rPr>
              <a:t>artı</a:t>
            </a:r>
            <a:r>
              <a:rPr sz="1300" spc="-55" dirty="0">
                <a:solidFill>
                  <a:srgbClr val="7C858B"/>
                </a:solidFill>
                <a:latin typeface="Verdana"/>
                <a:cs typeface="Verdana"/>
              </a:rPr>
              <a:t> </a:t>
            </a:r>
            <a:r>
              <a:rPr sz="1300" dirty="0">
                <a:solidFill>
                  <a:srgbClr val="7C858B"/>
                </a:solidFill>
                <a:latin typeface="Verdana"/>
                <a:cs typeface="Verdana"/>
              </a:rPr>
              <a:t>değerler</a:t>
            </a:r>
            <a:r>
              <a:rPr sz="1300" spc="-25" dirty="0">
                <a:solidFill>
                  <a:srgbClr val="7C858B"/>
                </a:solidFill>
                <a:latin typeface="Verdana"/>
                <a:cs typeface="Verdana"/>
              </a:rPr>
              <a:t> </a:t>
            </a:r>
            <a:r>
              <a:rPr sz="1300" spc="-10" dirty="0">
                <a:solidFill>
                  <a:srgbClr val="7C858B"/>
                </a:solidFill>
                <a:latin typeface="Verdana"/>
                <a:cs typeface="Verdana"/>
              </a:rPr>
              <a:t>yaratırız.</a:t>
            </a:r>
            <a:endParaRPr sz="1300">
              <a:latin typeface="Verdana"/>
              <a:cs typeface="Verdana"/>
            </a:endParaRPr>
          </a:p>
          <a:p>
            <a:pPr marL="12700">
              <a:lnSpc>
                <a:spcPct val="100000"/>
              </a:lnSpc>
              <a:spcBef>
                <a:spcPts val="5"/>
              </a:spcBef>
            </a:pPr>
            <a:r>
              <a:rPr sz="1300" spc="-25" dirty="0">
                <a:solidFill>
                  <a:srgbClr val="7C858B"/>
                </a:solidFill>
                <a:latin typeface="Verdana"/>
                <a:cs typeface="Verdana"/>
              </a:rPr>
              <a:t>Çevre</a:t>
            </a:r>
            <a:r>
              <a:rPr sz="1300" spc="-65" dirty="0">
                <a:solidFill>
                  <a:srgbClr val="7C858B"/>
                </a:solidFill>
                <a:latin typeface="Verdana"/>
                <a:cs typeface="Verdana"/>
              </a:rPr>
              <a:t> </a:t>
            </a:r>
            <a:r>
              <a:rPr sz="1300" dirty="0">
                <a:solidFill>
                  <a:srgbClr val="7C858B"/>
                </a:solidFill>
                <a:latin typeface="Verdana"/>
                <a:cs typeface="Verdana"/>
              </a:rPr>
              <a:t>kirliliğini</a:t>
            </a:r>
            <a:r>
              <a:rPr sz="1300" spc="-55" dirty="0">
                <a:solidFill>
                  <a:srgbClr val="7C858B"/>
                </a:solidFill>
                <a:latin typeface="Verdana"/>
                <a:cs typeface="Verdana"/>
              </a:rPr>
              <a:t> </a:t>
            </a:r>
            <a:r>
              <a:rPr sz="1300" dirty="0">
                <a:solidFill>
                  <a:srgbClr val="7C858B"/>
                </a:solidFill>
                <a:latin typeface="Verdana"/>
                <a:cs typeface="Verdana"/>
              </a:rPr>
              <a:t>azaltabilmek</a:t>
            </a:r>
            <a:r>
              <a:rPr sz="1300" spc="-75" dirty="0">
                <a:solidFill>
                  <a:srgbClr val="7C858B"/>
                </a:solidFill>
                <a:latin typeface="Verdana"/>
                <a:cs typeface="Verdana"/>
              </a:rPr>
              <a:t> </a:t>
            </a:r>
            <a:r>
              <a:rPr sz="1300" dirty="0">
                <a:solidFill>
                  <a:srgbClr val="7C858B"/>
                </a:solidFill>
                <a:latin typeface="Verdana"/>
                <a:cs typeface="Verdana"/>
              </a:rPr>
              <a:t>amacı</a:t>
            </a:r>
            <a:r>
              <a:rPr sz="1300" spc="-85" dirty="0">
                <a:solidFill>
                  <a:srgbClr val="7C858B"/>
                </a:solidFill>
                <a:latin typeface="Verdana"/>
                <a:cs typeface="Verdana"/>
              </a:rPr>
              <a:t> </a:t>
            </a:r>
            <a:r>
              <a:rPr sz="1300" spc="-10" dirty="0">
                <a:solidFill>
                  <a:srgbClr val="7C858B"/>
                </a:solidFill>
                <a:latin typeface="Verdana"/>
                <a:cs typeface="Verdana"/>
              </a:rPr>
              <a:t>ile</a:t>
            </a:r>
            <a:r>
              <a:rPr sz="1300" spc="-75" dirty="0">
                <a:solidFill>
                  <a:srgbClr val="7C858B"/>
                </a:solidFill>
                <a:latin typeface="Verdana"/>
                <a:cs typeface="Verdana"/>
              </a:rPr>
              <a:t> </a:t>
            </a:r>
            <a:r>
              <a:rPr sz="1300" spc="-10" dirty="0">
                <a:solidFill>
                  <a:srgbClr val="7C858B"/>
                </a:solidFill>
                <a:latin typeface="Verdana"/>
                <a:cs typeface="Verdana"/>
              </a:rPr>
              <a:t>çevre</a:t>
            </a:r>
            <a:r>
              <a:rPr sz="1300" spc="-65" dirty="0">
                <a:solidFill>
                  <a:srgbClr val="7C858B"/>
                </a:solidFill>
                <a:latin typeface="Verdana"/>
                <a:cs typeface="Verdana"/>
              </a:rPr>
              <a:t> </a:t>
            </a:r>
            <a:r>
              <a:rPr sz="1300" dirty="0">
                <a:solidFill>
                  <a:srgbClr val="7C858B"/>
                </a:solidFill>
                <a:latin typeface="Verdana"/>
                <a:cs typeface="Verdana"/>
              </a:rPr>
              <a:t>dostu</a:t>
            </a:r>
            <a:r>
              <a:rPr sz="1300" spc="-75" dirty="0">
                <a:solidFill>
                  <a:srgbClr val="7C858B"/>
                </a:solidFill>
                <a:latin typeface="Verdana"/>
                <a:cs typeface="Verdana"/>
              </a:rPr>
              <a:t> </a:t>
            </a:r>
            <a:r>
              <a:rPr sz="1300" spc="-10" dirty="0">
                <a:solidFill>
                  <a:srgbClr val="7C858B"/>
                </a:solidFill>
                <a:latin typeface="Verdana"/>
                <a:cs typeface="Verdana"/>
              </a:rPr>
              <a:t>ürünler</a:t>
            </a:r>
            <a:endParaRPr sz="1300">
              <a:latin typeface="Verdana"/>
              <a:cs typeface="Verdana"/>
            </a:endParaRPr>
          </a:p>
          <a:p>
            <a:pPr marL="12700">
              <a:lnSpc>
                <a:spcPct val="100000"/>
              </a:lnSpc>
            </a:pPr>
            <a:r>
              <a:rPr sz="1300" dirty="0">
                <a:solidFill>
                  <a:srgbClr val="7C858B"/>
                </a:solidFill>
                <a:latin typeface="Verdana"/>
                <a:cs typeface="Verdana"/>
              </a:rPr>
              <a:t>kullanmaya</a:t>
            </a:r>
            <a:r>
              <a:rPr sz="1300" spc="-75" dirty="0">
                <a:solidFill>
                  <a:srgbClr val="7C858B"/>
                </a:solidFill>
                <a:latin typeface="Verdana"/>
                <a:cs typeface="Verdana"/>
              </a:rPr>
              <a:t> </a:t>
            </a:r>
            <a:r>
              <a:rPr sz="1300" dirty="0">
                <a:solidFill>
                  <a:srgbClr val="7C858B"/>
                </a:solidFill>
                <a:latin typeface="Verdana"/>
                <a:cs typeface="Verdana"/>
              </a:rPr>
              <a:t>çaba</a:t>
            </a:r>
            <a:r>
              <a:rPr sz="1300" spc="-40" dirty="0">
                <a:solidFill>
                  <a:srgbClr val="7C858B"/>
                </a:solidFill>
                <a:latin typeface="Verdana"/>
                <a:cs typeface="Verdana"/>
              </a:rPr>
              <a:t> </a:t>
            </a:r>
            <a:r>
              <a:rPr sz="1300" spc="-10" dirty="0">
                <a:solidFill>
                  <a:srgbClr val="7C858B"/>
                </a:solidFill>
                <a:latin typeface="Verdana"/>
                <a:cs typeface="Verdana"/>
              </a:rPr>
              <a:t>gösteririz.</a:t>
            </a:r>
            <a:endParaRPr sz="1300">
              <a:latin typeface="Verdana"/>
              <a:cs typeface="Verdana"/>
            </a:endParaRPr>
          </a:p>
          <a:p>
            <a:pPr marL="12700" marR="162560">
              <a:lnSpc>
                <a:spcPct val="100000"/>
              </a:lnSpc>
            </a:pPr>
            <a:r>
              <a:rPr sz="1300" dirty="0">
                <a:solidFill>
                  <a:srgbClr val="7C858B"/>
                </a:solidFill>
                <a:latin typeface="Verdana"/>
                <a:cs typeface="Verdana"/>
              </a:rPr>
              <a:t>Yaptığımız</a:t>
            </a:r>
            <a:r>
              <a:rPr sz="1300" spc="-70" dirty="0">
                <a:solidFill>
                  <a:srgbClr val="7C858B"/>
                </a:solidFill>
                <a:latin typeface="Verdana"/>
                <a:cs typeface="Verdana"/>
              </a:rPr>
              <a:t> </a:t>
            </a:r>
            <a:r>
              <a:rPr sz="1300" dirty="0">
                <a:solidFill>
                  <a:srgbClr val="7C858B"/>
                </a:solidFill>
                <a:latin typeface="Verdana"/>
                <a:cs typeface="Verdana"/>
              </a:rPr>
              <a:t>çalışmaların</a:t>
            </a:r>
            <a:r>
              <a:rPr sz="1300" spc="-55" dirty="0">
                <a:solidFill>
                  <a:srgbClr val="7C858B"/>
                </a:solidFill>
                <a:latin typeface="Verdana"/>
                <a:cs typeface="Verdana"/>
              </a:rPr>
              <a:t> </a:t>
            </a:r>
            <a:r>
              <a:rPr sz="1300" dirty="0">
                <a:solidFill>
                  <a:srgbClr val="7C858B"/>
                </a:solidFill>
                <a:latin typeface="Verdana"/>
                <a:cs typeface="Verdana"/>
              </a:rPr>
              <a:t>sonuçlarını</a:t>
            </a:r>
            <a:r>
              <a:rPr sz="1300" spc="-55" dirty="0">
                <a:solidFill>
                  <a:srgbClr val="7C858B"/>
                </a:solidFill>
                <a:latin typeface="Verdana"/>
                <a:cs typeface="Verdana"/>
              </a:rPr>
              <a:t> </a:t>
            </a:r>
            <a:r>
              <a:rPr sz="1300" dirty="0">
                <a:solidFill>
                  <a:srgbClr val="7C858B"/>
                </a:solidFill>
                <a:latin typeface="Verdana"/>
                <a:cs typeface="Verdana"/>
              </a:rPr>
              <a:t>nitel</a:t>
            </a:r>
            <a:r>
              <a:rPr sz="1300" spc="-75" dirty="0">
                <a:solidFill>
                  <a:srgbClr val="7C858B"/>
                </a:solidFill>
                <a:latin typeface="Verdana"/>
                <a:cs typeface="Verdana"/>
              </a:rPr>
              <a:t> </a:t>
            </a:r>
            <a:r>
              <a:rPr sz="1300" spc="-40" dirty="0">
                <a:solidFill>
                  <a:srgbClr val="7C858B"/>
                </a:solidFill>
                <a:latin typeface="Verdana"/>
                <a:cs typeface="Verdana"/>
              </a:rPr>
              <a:t>ve</a:t>
            </a:r>
            <a:r>
              <a:rPr sz="1300" spc="-65" dirty="0">
                <a:solidFill>
                  <a:srgbClr val="7C858B"/>
                </a:solidFill>
                <a:latin typeface="Verdana"/>
                <a:cs typeface="Verdana"/>
              </a:rPr>
              <a:t> </a:t>
            </a:r>
            <a:r>
              <a:rPr sz="1300" dirty="0">
                <a:solidFill>
                  <a:srgbClr val="7C858B"/>
                </a:solidFill>
                <a:latin typeface="Verdana"/>
                <a:cs typeface="Verdana"/>
              </a:rPr>
              <a:t>nicel</a:t>
            </a:r>
            <a:r>
              <a:rPr sz="1300" spc="-45" dirty="0">
                <a:solidFill>
                  <a:srgbClr val="7C858B"/>
                </a:solidFill>
                <a:latin typeface="Verdana"/>
                <a:cs typeface="Verdana"/>
              </a:rPr>
              <a:t> </a:t>
            </a:r>
            <a:r>
              <a:rPr sz="1300" spc="-10" dirty="0">
                <a:solidFill>
                  <a:srgbClr val="7C858B"/>
                </a:solidFill>
                <a:latin typeface="Verdana"/>
                <a:cs typeface="Verdana"/>
              </a:rPr>
              <a:t>olarak</a:t>
            </a:r>
            <a:r>
              <a:rPr sz="1300" spc="-60" dirty="0">
                <a:solidFill>
                  <a:srgbClr val="7C858B"/>
                </a:solidFill>
                <a:latin typeface="Verdana"/>
                <a:cs typeface="Verdana"/>
              </a:rPr>
              <a:t> </a:t>
            </a:r>
            <a:r>
              <a:rPr sz="1300" spc="-10" dirty="0">
                <a:solidFill>
                  <a:srgbClr val="7C858B"/>
                </a:solidFill>
                <a:latin typeface="Verdana"/>
                <a:cs typeface="Verdana"/>
              </a:rPr>
              <a:t>ölçümler, sürekli</a:t>
            </a:r>
            <a:r>
              <a:rPr sz="1300" spc="-70" dirty="0">
                <a:solidFill>
                  <a:srgbClr val="7C858B"/>
                </a:solidFill>
                <a:latin typeface="Verdana"/>
                <a:cs typeface="Verdana"/>
              </a:rPr>
              <a:t> </a:t>
            </a:r>
            <a:r>
              <a:rPr sz="1300" spc="-20" dirty="0">
                <a:solidFill>
                  <a:srgbClr val="7C858B"/>
                </a:solidFill>
                <a:latin typeface="Verdana"/>
                <a:cs typeface="Verdana"/>
              </a:rPr>
              <a:t>iyileştirmeyi</a:t>
            </a:r>
            <a:r>
              <a:rPr sz="1300" spc="-70" dirty="0">
                <a:solidFill>
                  <a:srgbClr val="7C858B"/>
                </a:solidFill>
                <a:latin typeface="Verdana"/>
                <a:cs typeface="Verdana"/>
              </a:rPr>
              <a:t> </a:t>
            </a:r>
            <a:r>
              <a:rPr sz="1300" spc="-10" dirty="0">
                <a:solidFill>
                  <a:srgbClr val="7C858B"/>
                </a:solidFill>
                <a:latin typeface="Verdana"/>
                <a:cs typeface="Verdana"/>
              </a:rPr>
              <a:t>hedefleriz.</a:t>
            </a:r>
            <a:endParaRPr sz="1300">
              <a:latin typeface="Verdana"/>
              <a:cs typeface="Verdana"/>
            </a:endParaRPr>
          </a:p>
          <a:p>
            <a:pPr marL="12700" marR="172720">
              <a:lnSpc>
                <a:spcPct val="100000"/>
              </a:lnSpc>
            </a:pPr>
            <a:r>
              <a:rPr sz="1300" spc="-20" dirty="0">
                <a:solidFill>
                  <a:srgbClr val="7C858B"/>
                </a:solidFill>
                <a:latin typeface="Verdana"/>
                <a:cs typeface="Verdana"/>
              </a:rPr>
              <a:t>Çevresel</a:t>
            </a:r>
            <a:r>
              <a:rPr sz="1300" spc="-40" dirty="0">
                <a:solidFill>
                  <a:srgbClr val="7C858B"/>
                </a:solidFill>
                <a:latin typeface="Verdana"/>
                <a:cs typeface="Verdana"/>
              </a:rPr>
              <a:t> </a:t>
            </a:r>
            <a:r>
              <a:rPr sz="1300" spc="-25" dirty="0">
                <a:solidFill>
                  <a:srgbClr val="7C858B"/>
                </a:solidFill>
                <a:latin typeface="Verdana"/>
                <a:cs typeface="Verdana"/>
              </a:rPr>
              <a:t>şartları</a:t>
            </a:r>
            <a:r>
              <a:rPr sz="1300" spc="-50" dirty="0">
                <a:solidFill>
                  <a:srgbClr val="7C858B"/>
                </a:solidFill>
                <a:latin typeface="Verdana"/>
                <a:cs typeface="Verdana"/>
              </a:rPr>
              <a:t> </a:t>
            </a:r>
            <a:r>
              <a:rPr sz="1300" spc="-25" dirty="0">
                <a:solidFill>
                  <a:srgbClr val="7C858B"/>
                </a:solidFill>
                <a:latin typeface="Verdana"/>
                <a:cs typeface="Verdana"/>
              </a:rPr>
              <a:t>iyileştirerek</a:t>
            </a:r>
            <a:r>
              <a:rPr sz="1300" spc="-15" dirty="0">
                <a:solidFill>
                  <a:srgbClr val="7C858B"/>
                </a:solidFill>
                <a:latin typeface="Verdana"/>
                <a:cs typeface="Verdana"/>
              </a:rPr>
              <a:t> </a:t>
            </a:r>
            <a:r>
              <a:rPr sz="1300" spc="-25" dirty="0">
                <a:solidFill>
                  <a:srgbClr val="7C858B"/>
                </a:solidFill>
                <a:latin typeface="Verdana"/>
                <a:cs typeface="Verdana"/>
              </a:rPr>
              <a:t>çevreye</a:t>
            </a:r>
            <a:r>
              <a:rPr sz="1300" spc="-40" dirty="0">
                <a:solidFill>
                  <a:srgbClr val="7C858B"/>
                </a:solidFill>
                <a:latin typeface="Verdana"/>
                <a:cs typeface="Verdana"/>
              </a:rPr>
              <a:t> </a:t>
            </a:r>
            <a:r>
              <a:rPr sz="1300" dirty="0">
                <a:solidFill>
                  <a:srgbClr val="7C858B"/>
                </a:solidFill>
                <a:latin typeface="Verdana"/>
                <a:cs typeface="Verdana"/>
              </a:rPr>
              <a:t>olumlu</a:t>
            </a:r>
            <a:r>
              <a:rPr sz="1300" spc="-60" dirty="0">
                <a:solidFill>
                  <a:srgbClr val="7C858B"/>
                </a:solidFill>
                <a:latin typeface="Verdana"/>
                <a:cs typeface="Verdana"/>
              </a:rPr>
              <a:t> </a:t>
            </a:r>
            <a:r>
              <a:rPr sz="1300" spc="-10" dirty="0">
                <a:solidFill>
                  <a:srgbClr val="7C858B"/>
                </a:solidFill>
                <a:latin typeface="Verdana"/>
                <a:cs typeface="Verdana"/>
              </a:rPr>
              <a:t>etkileri</a:t>
            </a:r>
            <a:r>
              <a:rPr sz="1300" spc="-30" dirty="0">
                <a:solidFill>
                  <a:srgbClr val="7C858B"/>
                </a:solidFill>
                <a:latin typeface="Verdana"/>
                <a:cs typeface="Verdana"/>
              </a:rPr>
              <a:t> </a:t>
            </a:r>
            <a:r>
              <a:rPr sz="1300" spc="-10" dirty="0">
                <a:solidFill>
                  <a:srgbClr val="7C858B"/>
                </a:solidFill>
                <a:latin typeface="Verdana"/>
                <a:cs typeface="Verdana"/>
              </a:rPr>
              <a:t>arttırmayı</a:t>
            </a:r>
            <a:r>
              <a:rPr sz="1300" spc="-75" dirty="0">
                <a:solidFill>
                  <a:srgbClr val="7C858B"/>
                </a:solidFill>
                <a:latin typeface="Verdana"/>
                <a:cs typeface="Verdana"/>
              </a:rPr>
              <a:t> </a:t>
            </a:r>
            <a:r>
              <a:rPr sz="1300" spc="-25" dirty="0">
                <a:solidFill>
                  <a:srgbClr val="7C858B"/>
                </a:solidFill>
                <a:latin typeface="Verdana"/>
                <a:cs typeface="Verdana"/>
              </a:rPr>
              <a:t>ve çevreye</a:t>
            </a:r>
            <a:r>
              <a:rPr sz="1300" spc="-55" dirty="0">
                <a:solidFill>
                  <a:srgbClr val="7C858B"/>
                </a:solidFill>
                <a:latin typeface="Verdana"/>
                <a:cs typeface="Verdana"/>
              </a:rPr>
              <a:t> </a:t>
            </a:r>
            <a:r>
              <a:rPr sz="1300" dirty="0">
                <a:solidFill>
                  <a:srgbClr val="7C858B"/>
                </a:solidFill>
                <a:latin typeface="Verdana"/>
                <a:cs typeface="Verdana"/>
              </a:rPr>
              <a:t>olumsuz</a:t>
            </a:r>
            <a:r>
              <a:rPr sz="1300" spc="-75" dirty="0">
                <a:solidFill>
                  <a:srgbClr val="7C858B"/>
                </a:solidFill>
                <a:latin typeface="Verdana"/>
                <a:cs typeface="Verdana"/>
              </a:rPr>
              <a:t> </a:t>
            </a:r>
            <a:r>
              <a:rPr sz="1300" spc="-10" dirty="0">
                <a:solidFill>
                  <a:srgbClr val="7C858B"/>
                </a:solidFill>
                <a:latin typeface="Verdana"/>
                <a:cs typeface="Verdana"/>
              </a:rPr>
              <a:t>etkileri</a:t>
            </a:r>
            <a:r>
              <a:rPr sz="1300" spc="-40" dirty="0">
                <a:solidFill>
                  <a:srgbClr val="7C858B"/>
                </a:solidFill>
                <a:latin typeface="Verdana"/>
                <a:cs typeface="Verdana"/>
              </a:rPr>
              <a:t> </a:t>
            </a:r>
            <a:r>
              <a:rPr sz="1300" dirty="0">
                <a:solidFill>
                  <a:srgbClr val="7C858B"/>
                </a:solidFill>
                <a:latin typeface="Verdana"/>
                <a:cs typeface="Verdana"/>
              </a:rPr>
              <a:t>en</a:t>
            </a:r>
            <a:r>
              <a:rPr sz="1300" spc="-80" dirty="0">
                <a:solidFill>
                  <a:srgbClr val="7C858B"/>
                </a:solidFill>
                <a:latin typeface="Verdana"/>
                <a:cs typeface="Verdana"/>
              </a:rPr>
              <a:t> </a:t>
            </a:r>
            <a:r>
              <a:rPr sz="1300" spc="-30" dirty="0">
                <a:solidFill>
                  <a:srgbClr val="7C858B"/>
                </a:solidFill>
                <a:latin typeface="Verdana"/>
                <a:cs typeface="Verdana"/>
              </a:rPr>
              <a:t>aza</a:t>
            </a:r>
            <a:r>
              <a:rPr sz="1300" spc="-65" dirty="0">
                <a:solidFill>
                  <a:srgbClr val="7C858B"/>
                </a:solidFill>
                <a:latin typeface="Verdana"/>
                <a:cs typeface="Verdana"/>
              </a:rPr>
              <a:t> </a:t>
            </a:r>
            <a:r>
              <a:rPr sz="1300" dirty="0">
                <a:solidFill>
                  <a:srgbClr val="7C858B"/>
                </a:solidFill>
                <a:latin typeface="Verdana"/>
                <a:cs typeface="Verdana"/>
              </a:rPr>
              <a:t>indirmeyi</a:t>
            </a:r>
            <a:r>
              <a:rPr sz="1300" spc="-50" dirty="0">
                <a:solidFill>
                  <a:srgbClr val="7C858B"/>
                </a:solidFill>
                <a:latin typeface="Verdana"/>
                <a:cs typeface="Verdana"/>
              </a:rPr>
              <a:t> </a:t>
            </a:r>
            <a:r>
              <a:rPr sz="1300" spc="-10" dirty="0">
                <a:solidFill>
                  <a:srgbClr val="7C858B"/>
                </a:solidFill>
                <a:latin typeface="Verdana"/>
                <a:cs typeface="Verdana"/>
              </a:rPr>
              <a:t>sağlarız.</a:t>
            </a:r>
            <a:endParaRPr sz="1300">
              <a:latin typeface="Verdana"/>
              <a:cs typeface="Verdana"/>
            </a:endParaRPr>
          </a:p>
          <a:p>
            <a:pPr marL="12700" marR="636270">
              <a:lnSpc>
                <a:spcPct val="100000"/>
              </a:lnSpc>
            </a:pPr>
            <a:r>
              <a:rPr sz="1300" spc="-20" dirty="0">
                <a:solidFill>
                  <a:srgbClr val="7C858B"/>
                </a:solidFill>
                <a:latin typeface="Verdana"/>
                <a:cs typeface="Verdana"/>
              </a:rPr>
              <a:t>İklim</a:t>
            </a:r>
            <a:r>
              <a:rPr sz="1300" spc="-60" dirty="0">
                <a:solidFill>
                  <a:srgbClr val="7C858B"/>
                </a:solidFill>
                <a:latin typeface="Verdana"/>
                <a:cs typeface="Verdana"/>
              </a:rPr>
              <a:t> </a:t>
            </a:r>
            <a:r>
              <a:rPr sz="1300" dirty="0">
                <a:solidFill>
                  <a:srgbClr val="7C858B"/>
                </a:solidFill>
                <a:latin typeface="Verdana"/>
                <a:cs typeface="Verdana"/>
              </a:rPr>
              <a:t>değişikliğinin</a:t>
            </a:r>
            <a:r>
              <a:rPr sz="1300" spc="-20" dirty="0">
                <a:solidFill>
                  <a:srgbClr val="7C858B"/>
                </a:solidFill>
                <a:latin typeface="Verdana"/>
                <a:cs typeface="Verdana"/>
              </a:rPr>
              <a:t> </a:t>
            </a:r>
            <a:r>
              <a:rPr sz="1300" dirty="0">
                <a:solidFill>
                  <a:srgbClr val="7C858B"/>
                </a:solidFill>
                <a:latin typeface="Verdana"/>
                <a:cs typeface="Verdana"/>
              </a:rPr>
              <a:t>ekonomik</a:t>
            </a:r>
            <a:r>
              <a:rPr sz="1300" spc="-45" dirty="0">
                <a:solidFill>
                  <a:srgbClr val="7C858B"/>
                </a:solidFill>
                <a:latin typeface="Verdana"/>
                <a:cs typeface="Verdana"/>
              </a:rPr>
              <a:t> </a:t>
            </a:r>
            <a:r>
              <a:rPr sz="1300" spc="-40" dirty="0">
                <a:solidFill>
                  <a:srgbClr val="7C858B"/>
                </a:solidFill>
                <a:latin typeface="Verdana"/>
                <a:cs typeface="Verdana"/>
              </a:rPr>
              <a:t>ve</a:t>
            </a:r>
            <a:r>
              <a:rPr sz="1300" spc="-60" dirty="0">
                <a:solidFill>
                  <a:srgbClr val="7C858B"/>
                </a:solidFill>
                <a:latin typeface="Verdana"/>
                <a:cs typeface="Verdana"/>
              </a:rPr>
              <a:t> </a:t>
            </a:r>
            <a:r>
              <a:rPr sz="1300" spc="-35" dirty="0">
                <a:solidFill>
                  <a:srgbClr val="7C858B"/>
                </a:solidFill>
                <a:latin typeface="Verdana"/>
                <a:cs typeface="Verdana"/>
              </a:rPr>
              <a:t>sosyal</a:t>
            </a:r>
            <a:r>
              <a:rPr sz="1300" spc="-75" dirty="0">
                <a:solidFill>
                  <a:srgbClr val="7C858B"/>
                </a:solidFill>
                <a:latin typeface="Verdana"/>
                <a:cs typeface="Verdana"/>
              </a:rPr>
              <a:t> </a:t>
            </a:r>
            <a:r>
              <a:rPr sz="1300" spc="-10" dirty="0">
                <a:solidFill>
                  <a:srgbClr val="7C858B"/>
                </a:solidFill>
                <a:latin typeface="Verdana"/>
                <a:cs typeface="Verdana"/>
              </a:rPr>
              <a:t>refah</a:t>
            </a:r>
            <a:r>
              <a:rPr sz="1300" spc="-50" dirty="0">
                <a:solidFill>
                  <a:srgbClr val="7C858B"/>
                </a:solidFill>
                <a:latin typeface="Verdana"/>
                <a:cs typeface="Verdana"/>
              </a:rPr>
              <a:t> </a:t>
            </a:r>
            <a:r>
              <a:rPr sz="1300" spc="-10" dirty="0">
                <a:solidFill>
                  <a:srgbClr val="7C858B"/>
                </a:solidFill>
                <a:latin typeface="Verdana"/>
                <a:cs typeface="Verdana"/>
              </a:rPr>
              <a:t>ile</a:t>
            </a:r>
            <a:r>
              <a:rPr sz="1300" spc="-60" dirty="0">
                <a:solidFill>
                  <a:srgbClr val="7C858B"/>
                </a:solidFill>
                <a:latin typeface="Verdana"/>
                <a:cs typeface="Verdana"/>
              </a:rPr>
              <a:t> </a:t>
            </a:r>
            <a:r>
              <a:rPr sz="1300" spc="-10" dirty="0">
                <a:solidFill>
                  <a:srgbClr val="7C858B"/>
                </a:solidFill>
                <a:latin typeface="Verdana"/>
                <a:cs typeface="Verdana"/>
              </a:rPr>
              <a:t>büyüme </a:t>
            </a:r>
            <a:r>
              <a:rPr sz="1300" dirty="0">
                <a:solidFill>
                  <a:srgbClr val="7C858B"/>
                </a:solidFill>
                <a:latin typeface="Verdana"/>
                <a:cs typeface="Verdana"/>
              </a:rPr>
              <a:t>üzerindeki</a:t>
            </a:r>
            <a:r>
              <a:rPr sz="1300" spc="5" dirty="0">
                <a:solidFill>
                  <a:srgbClr val="7C858B"/>
                </a:solidFill>
                <a:latin typeface="Verdana"/>
                <a:cs typeface="Verdana"/>
              </a:rPr>
              <a:t> </a:t>
            </a:r>
            <a:r>
              <a:rPr sz="1300" dirty="0">
                <a:solidFill>
                  <a:srgbClr val="7C858B"/>
                </a:solidFill>
                <a:latin typeface="Verdana"/>
                <a:cs typeface="Verdana"/>
              </a:rPr>
              <a:t>bütüncül</a:t>
            </a:r>
            <a:r>
              <a:rPr sz="1300" spc="-40" dirty="0">
                <a:solidFill>
                  <a:srgbClr val="7C858B"/>
                </a:solidFill>
                <a:latin typeface="Verdana"/>
                <a:cs typeface="Verdana"/>
              </a:rPr>
              <a:t> </a:t>
            </a:r>
            <a:r>
              <a:rPr sz="1300" dirty="0">
                <a:solidFill>
                  <a:srgbClr val="7C858B"/>
                </a:solidFill>
                <a:latin typeface="Verdana"/>
                <a:cs typeface="Verdana"/>
              </a:rPr>
              <a:t>etkilerini</a:t>
            </a:r>
            <a:r>
              <a:rPr sz="1300" spc="-5" dirty="0">
                <a:solidFill>
                  <a:srgbClr val="7C858B"/>
                </a:solidFill>
                <a:latin typeface="Verdana"/>
                <a:cs typeface="Verdana"/>
              </a:rPr>
              <a:t> </a:t>
            </a:r>
            <a:r>
              <a:rPr sz="1300" dirty="0">
                <a:solidFill>
                  <a:srgbClr val="7C858B"/>
                </a:solidFill>
                <a:latin typeface="Verdana"/>
                <a:cs typeface="Verdana"/>
              </a:rPr>
              <a:t>dikkate</a:t>
            </a:r>
            <a:r>
              <a:rPr sz="1300" spc="-5" dirty="0">
                <a:solidFill>
                  <a:srgbClr val="7C858B"/>
                </a:solidFill>
                <a:latin typeface="Verdana"/>
                <a:cs typeface="Verdana"/>
              </a:rPr>
              <a:t> </a:t>
            </a:r>
            <a:r>
              <a:rPr sz="1300" spc="-20" dirty="0">
                <a:solidFill>
                  <a:srgbClr val="7C858B"/>
                </a:solidFill>
                <a:latin typeface="Verdana"/>
                <a:cs typeface="Verdana"/>
              </a:rPr>
              <a:t>alarak</a:t>
            </a:r>
            <a:r>
              <a:rPr sz="1300" spc="-45" dirty="0">
                <a:solidFill>
                  <a:srgbClr val="7C858B"/>
                </a:solidFill>
                <a:latin typeface="Verdana"/>
                <a:cs typeface="Verdana"/>
              </a:rPr>
              <a:t> </a:t>
            </a:r>
            <a:r>
              <a:rPr sz="1300" dirty="0">
                <a:solidFill>
                  <a:srgbClr val="7C858B"/>
                </a:solidFill>
                <a:latin typeface="Verdana"/>
                <a:cs typeface="Verdana"/>
              </a:rPr>
              <a:t>düşük</a:t>
            </a:r>
            <a:r>
              <a:rPr sz="1300" spc="-10" dirty="0">
                <a:solidFill>
                  <a:srgbClr val="7C858B"/>
                </a:solidFill>
                <a:latin typeface="Verdana"/>
                <a:cs typeface="Verdana"/>
              </a:rPr>
              <a:t> karbon </a:t>
            </a:r>
            <a:r>
              <a:rPr sz="1300" dirty="0">
                <a:solidFill>
                  <a:srgbClr val="7C858B"/>
                </a:solidFill>
                <a:latin typeface="Verdana"/>
                <a:cs typeface="Verdana"/>
              </a:rPr>
              <a:t>salınımına</a:t>
            </a:r>
            <a:r>
              <a:rPr sz="1300" spc="-65" dirty="0">
                <a:solidFill>
                  <a:srgbClr val="7C858B"/>
                </a:solidFill>
                <a:latin typeface="Verdana"/>
                <a:cs typeface="Verdana"/>
              </a:rPr>
              <a:t> </a:t>
            </a:r>
            <a:r>
              <a:rPr sz="1300" dirty="0">
                <a:solidFill>
                  <a:srgbClr val="7C858B"/>
                </a:solidFill>
                <a:latin typeface="Verdana"/>
                <a:cs typeface="Verdana"/>
              </a:rPr>
              <a:t>geçişte</a:t>
            </a:r>
            <a:r>
              <a:rPr sz="1300" spc="-20" dirty="0">
                <a:solidFill>
                  <a:srgbClr val="7C858B"/>
                </a:solidFill>
                <a:latin typeface="Verdana"/>
                <a:cs typeface="Verdana"/>
              </a:rPr>
              <a:t> </a:t>
            </a:r>
            <a:r>
              <a:rPr sz="1300" dirty="0">
                <a:solidFill>
                  <a:srgbClr val="7C858B"/>
                </a:solidFill>
                <a:latin typeface="Verdana"/>
                <a:cs typeface="Verdana"/>
              </a:rPr>
              <a:t>çaba</a:t>
            </a:r>
            <a:r>
              <a:rPr sz="1300" spc="-35" dirty="0">
                <a:solidFill>
                  <a:srgbClr val="7C858B"/>
                </a:solidFill>
                <a:latin typeface="Verdana"/>
                <a:cs typeface="Verdana"/>
              </a:rPr>
              <a:t> </a:t>
            </a:r>
            <a:r>
              <a:rPr sz="1300" spc="-10" dirty="0">
                <a:solidFill>
                  <a:srgbClr val="7C858B"/>
                </a:solidFill>
                <a:latin typeface="Verdana"/>
                <a:cs typeface="Verdana"/>
              </a:rPr>
              <a:t>gösteririz.</a:t>
            </a:r>
            <a:endParaRPr sz="1300">
              <a:latin typeface="Verdana"/>
              <a:cs typeface="Verdana"/>
            </a:endParaRPr>
          </a:p>
        </p:txBody>
      </p:sp>
      <p:pic>
        <p:nvPicPr>
          <p:cNvPr id="6" name="object 6"/>
          <p:cNvPicPr/>
          <p:nvPr/>
        </p:nvPicPr>
        <p:blipFill>
          <a:blip r:embed="rId4" cstate="print"/>
          <a:stretch>
            <a:fillRect/>
          </a:stretch>
        </p:blipFill>
        <p:spPr>
          <a:xfrm>
            <a:off x="8663940" y="4762500"/>
            <a:ext cx="426720" cy="36575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grpSp>
        <p:nvGrpSpPr>
          <p:cNvPr id="3" name="object 3"/>
          <p:cNvGrpSpPr/>
          <p:nvPr/>
        </p:nvGrpSpPr>
        <p:grpSpPr>
          <a:xfrm>
            <a:off x="8663940" y="4762500"/>
            <a:ext cx="426720" cy="365760"/>
            <a:chOff x="8663940" y="4762500"/>
            <a:chExt cx="426720" cy="365760"/>
          </a:xfrm>
        </p:grpSpPr>
        <p:pic>
          <p:nvPicPr>
            <p:cNvPr id="4" name="object 4"/>
            <p:cNvPicPr/>
            <p:nvPr/>
          </p:nvPicPr>
          <p:blipFill>
            <a:blip r:embed="rId3" cstate="print"/>
            <a:stretch>
              <a:fillRect/>
            </a:stretch>
          </p:blipFill>
          <p:spPr>
            <a:xfrm>
              <a:off x="8787892" y="4787897"/>
              <a:ext cx="235872" cy="236220"/>
            </a:xfrm>
            <a:prstGeom prst="rect">
              <a:avLst/>
            </a:prstGeom>
          </p:spPr>
        </p:pic>
        <p:pic>
          <p:nvPicPr>
            <p:cNvPr id="5" name="object 5"/>
            <p:cNvPicPr/>
            <p:nvPr/>
          </p:nvPicPr>
          <p:blipFill>
            <a:blip r:embed="rId4" cstate="print"/>
            <a:stretch>
              <a:fillRect/>
            </a:stretch>
          </p:blipFill>
          <p:spPr>
            <a:xfrm>
              <a:off x="8663940" y="4762500"/>
              <a:ext cx="426720" cy="365758"/>
            </a:xfrm>
            <a:prstGeom prst="rect">
              <a:avLst/>
            </a:prstGeom>
          </p:spPr>
        </p:pic>
      </p:grpSp>
      <p:sp>
        <p:nvSpPr>
          <p:cNvPr id="6" name="object 6"/>
          <p:cNvSpPr txBox="1"/>
          <p:nvPr/>
        </p:nvSpPr>
        <p:spPr>
          <a:xfrm>
            <a:off x="528929" y="2001977"/>
            <a:ext cx="2054860" cy="1123950"/>
          </a:xfrm>
          <a:prstGeom prst="rect">
            <a:avLst/>
          </a:prstGeom>
        </p:spPr>
        <p:txBody>
          <a:bodyPr vert="horz" wrap="square" lIns="0" tIns="12700" rIns="0" bIns="0" rtlCol="0">
            <a:spAutoFit/>
          </a:bodyPr>
          <a:lstStyle/>
          <a:p>
            <a:pPr marL="12700" marR="5080">
              <a:lnSpc>
                <a:spcPct val="100000"/>
              </a:lnSpc>
              <a:spcBef>
                <a:spcPts val="100"/>
              </a:spcBef>
            </a:pPr>
            <a:r>
              <a:rPr sz="2400" spc="-10" dirty="0">
                <a:solidFill>
                  <a:srgbClr val="FFFFFF"/>
                </a:solidFill>
                <a:latin typeface="Verdana"/>
                <a:cs typeface="Verdana"/>
              </a:rPr>
              <a:t>ENERJİ VERİMLİLİĞİ </a:t>
            </a:r>
            <a:r>
              <a:rPr sz="2400" spc="-30" dirty="0">
                <a:solidFill>
                  <a:srgbClr val="FFFFFF"/>
                </a:solidFill>
                <a:latin typeface="Verdana"/>
                <a:cs typeface="Verdana"/>
              </a:rPr>
              <a:t>POLİTİKAMIZ</a:t>
            </a:r>
            <a:endParaRPr sz="2400">
              <a:latin typeface="Verdana"/>
              <a:cs typeface="Verdana"/>
            </a:endParaRPr>
          </a:p>
        </p:txBody>
      </p:sp>
      <p:sp>
        <p:nvSpPr>
          <p:cNvPr id="7" name="object 7"/>
          <p:cNvSpPr txBox="1">
            <a:spLocks noGrp="1"/>
          </p:cNvSpPr>
          <p:nvPr>
            <p:ph type="title"/>
          </p:nvPr>
        </p:nvSpPr>
        <p:spPr>
          <a:xfrm>
            <a:off x="3591559" y="338709"/>
            <a:ext cx="5082540" cy="1169035"/>
          </a:xfrm>
          <a:prstGeom prst="rect">
            <a:avLst/>
          </a:prstGeom>
        </p:spPr>
        <p:txBody>
          <a:bodyPr vert="horz" wrap="square" lIns="0" tIns="12700" rIns="0" bIns="0" rtlCol="0">
            <a:spAutoFit/>
          </a:bodyPr>
          <a:lstStyle/>
          <a:p>
            <a:pPr marL="12700" marR="5080">
              <a:lnSpc>
                <a:spcPct val="100000"/>
              </a:lnSpc>
              <a:spcBef>
                <a:spcPts val="100"/>
              </a:spcBef>
            </a:pPr>
            <a:r>
              <a:rPr sz="1500" spc="-10" dirty="0">
                <a:solidFill>
                  <a:srgbClr val="7C858B"/>
                </a:solidFill>
              </a:rPr>
              <a:t>Enerji</a:t>
            </a:r>
            <a:r>
              <a:rPr sz="1500" spc="-75" dirty="0">
                <a:solidFill>
                  <a:srgbClr val="7C858B"/>
                </a:solidFill>
              </a:rPr>
              <a:t> </a:t>
            </a:r>
            <a:r>
              <a:rPr sz="1500" dirty="0">
                <a:solidFill>
                  <a:srgbClr val="7C858B"/>
                </a:solidFill>
              </a:rPr>
              <a:t>tüketimlerini</a:t>
            </a:r>
            <a:r>
              <a:rPr sz="1500" spc="-95" dirty="0">
                <a:solidFill>
                  <a:srgbClr val="7C858B"/>
                </a:solidFill>
              </a:rPr>
              <a:t> </a:t>
            </a:r>
            <a:r>
              <a:rPr sz="1500" spc="-45" dirty="0">
                <a:solidFill>
                  <a:srgbClr val="7C858B"/>
                </a:solidFill>
              </a:rPr>
              <a:t>izleyerek,</a:t>
            </a:r>
            <a:r>
              <a:rPr sz="1500" spc="-80" dirty="0">
                <a:solidFill>
                  <a:srgbClr val="7C858B"/>
                </a:solidFill>
              </a:rPr>
              <a:t> </a:t>
            </a:r>
            <a:r>
              <a:rPr sz="1500" spc="-25" dirty="0">
                <a:solidFill>
                  <a:srgbClr val="7C858B"/>
                </a:solidFill>
              </a:rPr>
              <a:t>tasarruf</a:t>
            </a:r>
            <a:r>
              <a:rPr sz="1500" spc="-20" dirty="0">
                <a:solidFill>
                  <a:srgbClr val="7C858B"/>
                </a:solidFill>
              </a:rPr>
              <a:t> </a:t>
            </a:r>
            <a:r>
              <a:rPr sz="1500" spc="-10" dirty="0">
                <a:solidFill>
                  <a:srgbClr val="7C858B"/>
                </a:solidFill>
              </a:rPr>
              <a:t>edebileceğimiz </a:t>
            </a:r>
            <a:r>
              <a:rPr sz="1500" dirty="0">
                <a:solidFill>
                  <a:srgbClr val="7C858B"/>
                </a:solidFill>
              </a:rPr>
              <a:t>noktaları</a:t>
            </a:r>
            <a:r>
              <a:rPr sz="1500" spc="-100" dirty="0">
                <a:solidFill>
                  <a:srgbClr val="7C858B"/>
                </a:solidFill>
              </a:rPr>
              <a:t> </a:t>
            </a:r>
            <a:r>
              <a:rPr sz="1500" spc="-35" dirty="0">
                <a:solidFill>
                  <a:srgbClr val="7C858B"/>
                </a:solidFill>
              </a:rPr>
              <a:t>belirler,</a:t>
            </a:r>
            <a:r>
              <a:rPr sz="1500" spc="-125" dirty="0">
                <a:solidFill>
                  <a:srgbClr val="7C858B"/>
                </a:solidFill>
              </a:rPr>
              <a:t> </a:t>
            </a:r>
            <a:r>
              <a:rPr sz="1500" spc="65" dirty="0">
                <a:solidFill>
                  <a:srgbClr val="7C858B"/>
                </a:solidFill>
              </a:rPr>
              <a:t>bu</a:t>
            </a:r>
            <a:r>
              <a:rPr sz="1500" spc="-70" dirty="0">
                <a:solidFill>
                  <a:srgbClr val="7C858B"/>
                </a:solidFill>
              </a:rPr>
              <a:t> </a:t>
            </a:r>
            <a:r>
              <a:rPr sz="1500" dirty="0">
                <a:solidFill>
                  <a:srgbClr val="7C858B"/>
                </a:solidFill>
              </a:rPr>
              <a:t>konuda</a:t>
            </a:r>
            <a:r>
              <a:rPr sz="1500" spc="-70" dirty="0">
                <a:solidFill>
                  <a:srgbClr val="7C858B"/>
                </a:solidFill>
              </a:rPr>
              <a:t> </a:t>
            </a:r>
            <a:r>
              <a:rPr sz="1500" dirty="0">
                <a:solidFill>
                  <a:srgbClr val="7C858B"/>
                </a:solidFill>
              </a:rPr>
              <a:t>hedefleri</a:t>
            </a:r>
            <a:r>
              <a:rPr sz="1500" spc="-114" dirty="0">
                <a:solidFill>
                  <a:srgbClr val="7C858B"/>
                </a:solidFill>
              </a:rPr>
              <a:t> </a:t>
            </a:r>
            <a:r>
              <a:rPr sz="1500" dirty="0">
                <a:solidFill>
                  <a:srgbClr val="7C858B"/>
                </a:solidFill>
              </a:rPr>
              <a:t>oluşturur</a:t>
            </a:r>
            <a:r>
              <a:rPr sz="1500" spc="-60" dirty="0">
                <a:solidFill>
                  <a:srgbClr val="7C858B"/>
                </a:solidFill>
              </a:rPr>
              <a:t> </a:t>
            </a:r>
            <a:r>
              <a:rPr sz="1500" spc="-25" dirty="0">
                <a:solidFill>
                  <a:srgbClr val="7C858B"/>
                </a:solidFill>
              </a:rPr>
              <a:t>ve </a:t>
            </a:r>
            <a:r>
              <a:rPr sz="1500" spc="-10" dirty="0">
                <a:solidFill>
                  <a:srgbClr val="7C858B"/>
                </a:solidFill>
              </a:rPr>
              <a:t>çalışanlarımızı</a:t>
            </a:r>
            <a:r>
              <a:rPr sz="1500" spc="-65" dirty="0">
                <a:solidFill>
                  <a:srgbClr val="7C858B"/>
                </a:solidFill>
              </a:rPr>
              <a:t> </a:t>
            </a:r>
            <a:r>
              <a:rPr sz="1500" spc="-20" dirty="0">
                <a:solidFill>
                  <a:srgbClr val="7C858B"/>
                </a:solidFill>
              </a:rPr>
              <a:t>enerji</a:t>
            </a:r>
            <a:r>
              <a:rPr sz="1500" spc="-75" dirty="0">
                <a:solidFill>
                  <a:srgbClr val="7C858B"/>
                </a:solidFill>
              </a:rPr>
              <a:t> </a:t>
            </a:r>
            <a:r>
              <a:rPr sz="1500" dirty="0">
                <a:solidFill>
                  <a:srgbClr val="7C858B"/>
                </a:solidFill>
              </a:rPr>
              <a:t>verimliliği</a:t>
            </a:r>
            <a:r>
              <a:rPr sz="1500" spc="-65" dirty="0">
                <a:solidFill>
                  <a:srgbClr val="7C858B"/>
                </a:solidFill>
              </a:rPr>
              <a:t> </a:t>
            </a:r>
            <a:r>
              <a:rPr sz="1500" dirty="0">
                <a:solidFill>
                  <a:srgbClr val="7C858B"/>
                </a:solidFill>
              </a:rPr>
              <a:t>konusunda</a:t>
            </a:r>
            <a:r>
              <a:rPr sz="1500" spc="-35" dirty="0">
                <a:solidFill>
                  <a:srgbClr val="7C858B"/>
                </a:solidFill>
              </a:rPr>
              <a:t> </a:t>
            </a:r>
            <a:r>
              <a:rPr sz="1500" spc="-10" dirty="0">
                <a:solidFill>
                  <a:srgbClr val="7C858B"/>
                </a:solidFill>
              </a:rPr>
              <a:t>eğitim </a:t>
            </a:r>
            <a:r>
              <a:rPr sz="1500" dirty="0">
                <a:solidFill>
                  <a:srgbClr val="7C858B"/>
                </a:solidFill>
              </a:rPr>
              <a:t>programları</a:t>
            </a:r>
            <a:r>
              <a:rPr sz="1500" spc="-114" dirty="0">
                <a:solidFill>
                  <a:srgbClr val="7C858B"/>
                </a:solidFill>
              </a:rPr>
              <a:t> </a:t>
            </a:r>
            <a:r>
              <a:rPr sz="1500" spc="-10" dirty="0">
                <a:solidFill>
                  <a:srgbClr val="7C858B"/>
                </a:solidFill>
              </a:rPr>
              <a:t>ile</a:t>
            </a:r>
            <a:r>
              <a:rPr sz="1500" spc="-100" dirty="0">
                <a:solidFill>
                  <a:srgbClr val="7C858B"/>
                </a:solidFill>
              </a:rPr>
              <a:t> </a:t>
            </a:r>
            <a:r>
              <a:rPr sz="1500" spc="-10" dirty="0">
                <a:solidFill>
                  <a:srgbClr val="7C858B"/>
                </a:solidFill>
              </a:rPr>
              <a:t>bilinçlendiririz.</a:t>
            </a:r>
            <a:r>
              <a:rPr sz="1500" spc="-105" dirty="0">
                <a:solidFill>
                  <a:srgbClr val="7C858B"/>
                </a:solidFill>
              </a:rPr>
              <a:t> </a:t>
            </a:r>
            <a:r>
              <a:rPr sz="1500" spc="-10" dirty="0">
                <a:solidFill>
                  <a:srgbClr val="7C858B"/>
                </a:solidFill>
              </a:rPr>
              <a:t>Hassasiyetlerimizi </a:t>
            </a:r>
            <a:r>
              <a:rPr sz="1500" dirty="0">
                <a:solidFill>
                  <a:srgbClr val="7C858B"/>
                </a:solidFill>
              </a:rPr>
              <a:t>çalışanlarımızın</a:t>
            </a:r>
            <a:r>
              <a:rPr sz="1500" spc="-114" dirty="0">
                <a:solidFill>
                  <a:srgbClr val="7C858B"/>
                </a:solidFill>
              </a:rPr>
              <a:t> </a:t>
            </a:r>
            <a:r>
              <a:rPr sz="1500" spc="-30" dirty="0">
                <a:solidFill>
                  <a:srgbClr val="7C858B"/>
                </a:solidFill>
              </a:rPr>
              <a:t>yanısıra</a:t>
            </a:r>
            <a:r>
              <a:rPr sz="1500" spc="-100" dirty="0">
                <a:solidFill>
                  <a:srgbClr val="7C858B"/>
                </a:solidFill>
              </a:rPr>
              <a:t> </a:t>
            </a:r>
            <a:r>
              <a:rPr sz="1500" spc="-10" dirty="0">
                <a:solidFill>
                  <a:srgbClr val="7C858B"/>
                </a:solidFill>
              </a:rPr>
              <a:t>paydaşlarımıza</a:t>
            </a:r>
            <a:r>
              <a:rPr sz="1500" spc="-125" dirty="0">
                <a:solidFill>
                  <a:srgbClr val="7C858B"/>
                </a:solidFill>
              </a:rPr>
              <a:t> </a:t>
            </a:r>
            <a:r>
              <a:rPr sz="1500" dirty="0">
                <a:solidFill>
                  <a:srgbClr val="7C858B"/>
                </a:solidFill>
              </a:rPr>
              <a:t>da</a:t>
            </a:r>
            <a:r>
              <a:rPr sz="1500" spc="-75" dirty="0">
                <a:solidFill>
                  <a:srgbClr val="7C858B"/>
                </a:solidFill>
              </a:rPr>
              <a:t> </a:t>
            </a:r>
            <a:r>
              <a:rPr sz="1500" spc="-10" dirty="0">
                <a:solidFill>
                  <a:srgbClr val="7C858B"/>
                </a:solidFill>
              </a:rPr>
              <a:t>iletiriz.</a:t>
            </a:r>
            <a:endParaRPr sz="1500"/>
          </a:p>
        </p:txBody>
      </p:sp>
      <p:sp>
        <p:nvSpPr>
          <p:cNvPr id="8" name="object 8"/>
          <p:cNvSpPr txBox="1"/>
          <p:nvPr/>
        </p:nvSpPr>
        <p:spPr>
          <a:xfrm>
            <a:off x="3591559" y="1482090"/>
            <a:ext cx="5153025" cy="3227070"/>
          </a:xfrm>
          <a:prstGeom prst="rect">
            <a:avLst/>
          </a:prstGeom>
        </p:spPr>
        <p:txBody>
          <a:bodyPr vert="horz" wrap="square" lIns="0" tIns="12700" rIns="0" bIns="0" rtlCol="0">
            <a:spAutoFit/>
          </a:bodyPr>
          <a:lstStyle/>
          <a:p>
            <a:pPr marL="12700" marR="38100">
              <a:lnSpc>
                <a:spcPct val="100000"/>
              </a:lnSpc>
              <a:spcBef>
                <a:spcPts val="100"/>
              </a:spcBef>
            </a:pPr>
            <a:r>
              <a:rPr sz="1500" dirty="0">
                <a:solidFill>
                  <a:srgbClr val="7C858B"/>
                </a:solidFill>
                <a:latin typeface="Verdana"/>
                <a:cs typeface="Verdana"/>
              </a:rPr>
              <a:t>Kullandığımız</a:t>
            </a:r>
            <a:r>
              <a:rPr sz="1500" spc="-35" dirty="0">
                <a:solidFill>
                  <a:srgbClr val="7C858B"/>
                </a:solidFill>
                <a:latin typeface="Verdana"/>
                <a:cs typeface="Verdana"/>
              </a:rPr>
              <a:t> </a:t>
            </a:r>
            <a:r>
              <a:rPr sz="1500" spc="-30" dirty="0">
                <a:solidFill>
                  <a:srgbClr val="7C858B"/>
                </a:solidFill>
                <a:latin typeface="Verdana"/>
                <a:cs typeface="Verdana"/>
              </a:rPr>
              <a:t>enerjiyi</a:t>
            </a:r>
            <a:r>
              <a:rPr sz="1500" spc="-40" dirty="0">
                <a:solidFill>
                  <a:srgbClr val="7C858B"/>
                </a:solidFill>
                <a:latin typeface="Verdana"/>
                <a:cs typeface="Verdana"/>
              </a:rPr>
              <a:t> </a:t>
            </a:r>
            <a:r>
              <a:rPr sz="1500" dirty="0">
                <a:solidFill>
                  <a:srgbClr val="7C858B"/>
                </a:solidFill>
                <a:latin typeface="Verdana"/>
                <a:cs typeface="Verdana"/>
              </a:rPr>
              <a:t>öngörülebilir</a:t>
            </a:r>
            <a:r>
              <a:rPr sz="1500" spc="-20" dirty="0">
                <a:solidFill>
                  <a:srgbClr val="7C858B"/>
                </a:solidFill>
                <a:latin typeface="Verdana"/>
                <a:cs typeface="Verdana"/>
              </a:rPr>
              <a:t> </a:t>
            </a:r>
            <a:r>
              <a:rPr sz="1500" spc="-45" dirty="0">
                <a:solidFill>
                  <a:srgbClr val="7C858B"/>
                </a:solidFill>
                <a:latin typeface="Verdana"/>
                <a:cs typeface="Verdana"/>
              </a:rPr>
              <a:t>ve</a:t>
            </a:r>
            <a:r>
              <a:rPr sz="1500" spc="5" dirty="0">
                <a:solidFill>
                  <a:srgbClr val="7C858B"/>
                </a:solidFill>
                <a:latin typeface="Verdana"/>
                <a:cs typeface="Verdana"/>
              </a:rPr>
              <a:t> </a:t>
            </a:r>
            <a:r>
              <a:rPr sz="1500" spc="-10" dirty="0">
                <a:solidFill>
                  <a:srgbClr val="7C858B"/>
                </a:solidFill>
                <a:latin typeface="Verdana"/>
                <a:cs typeface="Verdana"/>
              </a:rPr>
              <a:t>izlenebilir </a:t>
            </a:r>
            <a:r>
              <a:rPr sz="1500" dirty="0">
                <a:solidFill>
                  <a:srgbClr val="7C858B"/>
                </a:solidFill>
                <a:latin typeface="Verdana"/>
                <a:cs typeface="Verdana"/>
              </a:rPr>
              <a:t>şekilde</a:t>
            </a:r>
            <a:r>
              <a:rPr sz="1500" spc="-135" dirty="0">
                <a:solidFill>
                  <a:srgbClr val="7C858B"/>
                </a:solidFill>
                <a:latin typeface="Verdana"/>
                <a:cs typeface="Verdana"/>
              </a:rPr>
              <a:t> </a:t>
            </a:r>
            <a:r>
              <a:rPr sz="1500" spc="-20" dirty="0">
                <a:solidFill>
                  <a:srgbClr val="7C858B"/>
                </a:solidFill>
                <a:latin typeface="Verdana"/>
                <a:cs typeface="Verdana"/>
              </a:rPr>
              <a:t>kayıt</a:t>
            </a:r>
            <a:r>
              <a:rPr sz="1500" spc="-110" dirty="0">
                <a:solidFill>
                  <a:srgbClr val="7C858B"/>
                </a:solidFill>
                <a:latin typeface="Verdana"/>
                <a:cs typeface="Verdana"/>
              </a:rPr>
              <a:t> </a:t>
            </a:r>
            <a:r>
              <a:rPr sz="1500" dirty="0">
                <a:solidFill>
                  <a:srgbClr val="7C858B"/>
                </a:solidFill>
                <a:latin typeface="Verdana"/>
                <a:cs typeface="Verdana"/>
              </a:rPr>
              <a:t>altına</a:t>
            </a:r>
            <a:r>
              <a:rPr sz="1500" spc="-120" dirty="0">
                <a:solidFill>
                  <a:srgbClr val="7C858B"/>
                </a:solidFill>
                <a:latin typeface="Verdana"/>
                <a:cs typeface="Verdana"/>
              </a:rPr>
              <a:t> </a:t>
            </a:r>
            <a:r>
              <a:rPr sz="1500" spc="-25" dirty="0">
                <a:solidFill>
                  <a:srgbClr val="7C858B"/>
                </a:solidFill>
                <a:latin typeface="Verdana"/>
                <a:cs typeface="Verdana"/>
              </a:rPr>
              <a:t>alırız</a:t>
            </a:r>
            <a:r>
              <a:rPr sz="1500" spc="-130" dirty="0">
                <a:solidFill>
                  <a:srgbClr val="7C858B"/>
                </a:solidFill>
                <a:latin typeface="Verdana"/>
                <a:cs typeface="Verdana"/>
              </a:rPr>
              <a:t> </a:t>
            </a:r>
            <a:r>
              <a:rPr sz="1500" spc="-45" dirty="0">
                <a:solidFill>
                  <a:srgbClr val="7C858B"/>
                </a:solidFill>
                <a:latin typeface="Verdana"/>
                <a:cs typeface="Verdana"/>
              </a:rPr>
              <a:t>ve</a:t>
            </a:r>
            <a:r>
              <a:rPr sz="1500" spc="-110" dirty="0">
                <a:solidFill>
                  <a:srgbClr val="7C858B"/>
                </a:solidFill>
                <a:latin typeface="Verdana"/>
                <a:cs typeface="Verdana"/>
              </a:rPr>
              <a:t> </a:t>
            </a:r>
            <a:r>
              <a:rPr sz="1500" spc="-10" dirty="0">
                <a:solidFill>
                  <a:srgbClr val="7C858B"/>
                </a:solidFill>
                <a:latin typeface="Verdana"/>
                <a:cs typeface="Verdana"/>
              </a:rPr>
              <a:t>sürekli</a:t>
            </a:r>
            <a:r>
              <a:rPr sz="1500" spc="-105" dirty="0">
                <a:solidFill>
                  <a:srgbClr val="7C858B"/>
                </a:solidFill>
                <a:latin typeface="Verdana"/>
                <a:cs typeface="Verdana"/>
              </a:rPr>
              <a:t> </a:t>
            </a:r>
            <a:r>
              <a:rPr sz="1500" spc="-25" dirty="0">
                <a:solidFill>
                  <a:srgbClr val="7C858B"/>
                </a:solidFill>
                <a:latin typeface="Verdana"/>
                <a:cs typeface="Verdana"/>
              </a:rPr>
              <a:t>iyileştirerek</a:t>
            </a:r>
            <a:r>
              <a:rPr sz="1500" spc="-145" dirty="0">
                <a:solidFill>
                  <a:srgbClr val="7C858B"/>
                </a:solidFill>
                <a:latin typeface="Verdana"/>
                <a:cs typeface="Verdana"/>
              </a:rPr>
              <a:t> </a:t>
            </a:r>
            <a:r>
              <a:rPr sz="1500" spc="-10" dirty="0">
                <a:solidFill>
                  <a:srgbClr val="7C858B"/>
                </a:solidFill>
                <a:latin typeface="Verdana"/>
                <a:cs typeface="Verdana"/>
              </a:rPr>
              <a:t>gözden </a:t>
            </a:r>
            <a:r>
              <a:rPr sz="1500" spc="-30" dirty="0">
                <a:solidFill>
                  <a:srgbClr val="7C858B"/>
                </a:solidFill>
                <a:latin typeface="Verdana"/>
                <a:cs typeface="Verdana"/>
              </a:rPr>
              <a:t>geçiririz.</a:t>
            </a:r>
            <a:r>
              <a:rPr sz="1500" spc="-130" dirty="0">
                <a:solidFill>
                  <a:srgbClr val="7C858B"/>
                </a:solidFill>
                <a:latin typeface="Verdana"/>
                <a:cs typeface="Verdana"/>
              </a:rPr>
              <a:t> </a:t>
            </a:r>
            <a:r>
              <a:rPr sz="1500" spc="-10" dirty="0">
                <a:solidFill>
                  <a:srgbClr val="7C858B"/>
                </a:solidFill>
                <a:latin typeface="Verdana"/>
                <a:cs typeface="Verdana"/>
              </a:rPr>
              <a:t>Enerji</a:t>
            </a:r>
            <a:r>
              <a:rPr sz="1500" spc="-110" dirty="0">
                <a:solidFill>
                  <a:srgbClr val="7C858B"/>
                </a:solidFill>
                <a:latin typeface="Verdana"/>
                <a:cs typeface="Verdana"/>
              </a:rPr>
              <a:t> </a:t>
            </a:r>
            <a:r>
              <a:rPr sz="1500" dirty="0">
                <a:solidFill>
                  <a:srgbClr val="7C858B"/>
                </a:solidFill>
                <a:latin typeface="Verdana"/>
                <a:cs typeface="Verdana"/>
              </a:rPr>
              <a:t>performanslarını</a:t>
            </a:r>
            <a:r>
              <a:rPr sz="1500" spc="-114" dirty="0">
                <a:solidFill>
                  <a:srgbClr val="7C858B"/>
                </a:solidFill>
                <a:latin typeface="Verdana"/>
                <a:cs typeface="Verdana"/>
              </a:rPr>
              <a:t> </a:t>
            </a:r>
            <a:r>
              <a:rPr sz="1500" dirty="0">
                <a:solidFill>
                  <a:srgbClr val="7C858B"/>
                </a:solidFill>
                <a:latin typeface="Verdana"/>
                <a:cs typeface="Verdana"/>
              </a:rPr>
              <a:t>ölçer</a:t>
            </a:r>
            <a:r>
              <a:rPr sz="1500" spc="-95" dirty="0">
                <a:solidFill>
                  <a:srgbClr val="7C858B"/>
                </a:solidFill>
                <a:latin typeface="Verdana"/>
                <a:cs typeface="Verdana"/>
              </a:rPr>
              <a:t> </a:t>
            </a:r>
            <a:r>
              <a:rPr sz="1500" spc="-10" dirty="0">
                <a:solidFill>
                  <a:srgbClr val="7C858B"/>
                </a:solidFill>
                <a:latin typeface="Verdana"/>
                <a:cs typeface="Verdana"/>
              </a:rPr>
              <a:t>sürekli iyileştiririz.</a:t>
            </a:r>
            <a:endParaRPr sz="1500">
              <a:latin typeface="Verdana"/>
              <a:cs typeface="Verdana"/>
            </a:endParaRPr>
          </a:p>
          <a:p>
            <a:pPr marL="12700" marR="501650">
              <a:lnSpc>
                <a:spcPct val="100000"/>
              </a:lnSpc>
            </a:pPr>
            <a:r>
              <a:rPr sz="1500" spc="-10" dirty="0">
                <a:solidFill>
                  <a:srgbClr val="7C858B"/>
                </a:solidFill>
                <a:latin typeface="Verdana"/>
                <a:cs typeface="Verdana"/>
              </a:rPr>
              <a:t>İhtiyacımız</a:t>
            </a:r>
            <a:r>
              <a:rPr sz="1500" spc="-100" dirty="0">
                <a:solidFill>
                  <a:srgbClr val="7C858B"/>
                </a:solidFill>
                <a:latin typeface="Verdana"/>
                <a:cs typeface="Verdana"/>
              </a:rPr>
              <a:t> </a:t>
            </a:r>
            <a:r>
              <a:rPr sz="1500" dirty="0">
                <a:solidFill>
                  <a:srgbClr val="7C858B"/>
                </a:solidFill>
                <a:latin typeface="Verdana"/>
                <a:cs typeface="Verdana"/>
              </a:rPr>
              <a:t>doğrultusunda,</a:t>
            </a:r>
            <a:r>
              <a:rPr sz="1500" spc="-100" dirty="0">
                <a:solidFill>
                  <a:srgbClr val="7C858B"/>
                </a:solidFill>
                <a:latin typeface="Verdana"/>
                <a:cs typeface="Verdana"/>
              </a:rPr>
              <a:t> </a:t>
            </a:r>
            <a:r>
              <a:rPr sz="1500" spc="-20" dirty="0">
                <a:solidFill>
                  <a:srgbClr val="7C858B"/>
                </a:solidFill>
                <a:latin typeface="Verdana"/>
                <a:cs typeface="Verdana"/>
              </a:rPr>
              <a:t>enerji</a:t>
            </a:r>
            <a:r>
              <a:rPr sz="1500" spc="-95" dirty="0">
                <a:solidFill>
                  <a:srgbClr val="7C858B"/>
                </a:solidFill>
                <a:latin typeface="Verdana"/>
                <a:cs typeface="Verdana"/>
              </a:rPr>
              <a:t> </a:t>
            </a:r>
            <a:r>
              <a:rPr sz="1500" spc="-10" dirty="0">
                <a:solidFill>
                  <a:srgbClr val="7C858B"/>
                </a:solidFill>
                <a:latin typeface="Verdana"/>
                <a:cs typeface="Verdana"/>
              </a:rPr>
              <a:t>performansını </a:t>
            </a:r>
            <a:r>
              <a:rPr sz="1500" dirty="0">
                <a:solidFill>
                  <a:srgbClr val="7C858B"/>
                </a:solidFill>
                <a:latin typeface="Verdana"/>
                <a:cs typeface="Verdana"/>
              </a:rPr>
              <a:t>etkileyen</a:t>
            </a:r>
            <a:r>
              <a:rPr sz="1500" spc="-114" dirty="0">
                <a:solidFill>
                  <a:srgbClr val="7C858B"/>
                </a:solidFill>
                <a:latin typeface="Verdana"/>
                <a:cs typeface="Verdana"/>
              </a:rPr>
              <a:t> </a:t>
            </a:r>
            <a:r>
              <a:rPr sz="1500" spc="-10" dirty="0">
                <a:solidFill>
                  <a:srgbClr val="7C858B"/>
                </a:solidFill>
                <a:latin typeface="Verdana"/>
                <a:cs typeface="Verdana"/>
              </a:rPr>
              <a:t>verimli</a:t>
            </a:r>
            <a:r>
              <a:rPr sz="1500" spc="-114" dirty="0">
                <a:solidFill>
                  <a:srgbClr val="7C858B"/>
                </a:solidFill>
                <a:latin typeface="Verdana"/>
                <a:cs typeface="Verdana"/>
              </a:rPr>
              <a:t> </a:t>
            </a:r>
            <a:r>
              <a:rPr sz="1500" dirty="0">
                <a:solidFill>
                  <a:srgbClr val="7C858B"/>
                </a:solidFill>
                <a:latin typeface="Verdana"/>
                <a:cs typeface="Verdana"/>
              </a:rPr>
              <a:t>ürün</a:t>
            </a:r>
            <a:r>
              <a:rPr sz="1500" spc="-55" dirty="0">
                <a:solidFill>
                  <a:srgbClr val="7C858B"/>
                </a:solidFill>
                <a:latin typeface="Verdana"/>
                <a:cs typeface="Verdana"/>
              </a:rPr>
              <a:t> </a:t>
            </a:r>
            <a:r>
              <a:rPr sz="1500" spc="-40" dirty="0">
                <a:solidFill>
                  <a:srgbClr val="7C858B"/>
                </a:solidFill>
                <a:latin typeface="Verdana"/>
                <a:cs typeface="Verdana"/>
              </a:rPr>
              <a:t>ve</a:t>
            </a:r>
            <a:r>
              <a:rPr sz="1500" spc="-85" dirty="0">
                <a:solidFill>
                  <a:srgbClr val="7C858B"/>
                </a:solidFill>
                <a:latin typeface="Verdana"/>
                <a:cs typeface="Verdana"/>
              </a:rPr>
              <a:t> </a:t>
            </a:r>
            <a:r>
              <a:rPr sz="1500" dirty="0">
                <a:solidFill>
                  <a:srgbClr val="7C858B"/>
                </a:solidFill>
                <a:latin typeface="Verdana"/>
                <a:cs typeface="Verdana"/>
              </a:rPr>
              <a:t>hizmetleri</a:t>
            </a:r>
            <a:r>
              <a:rPr sz="1500" spc="-120" dirty="0">
                <a:solidFill>
                  <a:srgbClr val="7C858B"/>
                </a:solidFill>
                <a:latin typeface="Verdana"/>
                <a:cs typeface="Verdana"/>
              </a:rPr>
              <a:t> </a:t>
            </a:r>
            <a:r>
              <a:rPr sz="1500" dirty="0">
                <a:solidFill>
                  <a:srgbClr val="7C858B"/>
                </a:solidFill>
                <a:latin typeface="Verdana"/>
                <a:cs typeface="Verdana"/>
              </a:rPr>
              <a:t>tercih</a:t>
            </a:r>
            <a:r>
              <a:rPr sz="1500" spc="-75" dirty="0">
                <a:solidFill>
                  <a:srgbClr val="7C858B"/>
                </a:solidFill>
                <a:latin typeface="Verdana"/>
                <a:cs typeface="Verdana"/>
              </a:rPr>
              <a:t> </a:t>
            </a:r>
            <a:r>
              <a:rPr sz="1500" spc="-10" dirty="0">
                <a:solidFill>
                  <a:srgbClr val="7C858B"/>
                </a:solidFill>
                <a:latin typeface="Verdana"/>
                <a:cs typeface="Verdana"/>
              </a:rPr>
              <a:t>ederiz. </a:t>
            </a:r>
            <a:r>
              <a:rPr sz="1500" dirty="0">
                <a:solidFill>
                  <a:srgbClr val="7C858B"/>
                </a:solidFill>
                <a:latin typeface="Verdana"/>
                <a:cs typeface="Verdana"/>
              </a:rPr>
              <a:t>Doğal</a:t>
            </a:r>
            <a:r>
              <a:rPr sz="1500" spc="-90" dirty="0">
                <a:solidFill>
                  <a:srgbClr val="7C858B"/>
                </a:solidFill>
                <a:latin typeface="Verdana"/>
                <a:cs typeface="Verdana"/>
              </a:rPr>
              <a:t> </a:t>
            </a:r>
            <a:r>
              <a:rPr sz="1500" dirty="0">
                <a:solidFill>
                  <a:srgbClr val="7C858B"/>
                </a:solidFill>
                <a:latin typeface="Verdana"/>
                <a:cs typeface="Verdana"/>
              </a:rPr>
              <a:t>kaynaklardan</a:t>
            </a:r>
            <a:r>
              <a:rPr sz="1500" spc="-105" dirty="0">
                <a:solidFill>
                  <a:srgbClr val="7C858B"/>
                </a:solidFill>
                <a:latin typeface="Verdana"/>
                <a:cs typeface="Verdana"/>
              </a:rPr>
              <a:t> </a:t>
            </a:r>
            <a:r>
              <a:rPr sz="1500" spc="-20" dirty="0">
                <a:solidFill>
                  <a:srgbClr val="7C858B"/>
                </a:solidFill>
                <a:latin typeface="Verdana"/>
                <a:cs typeface="Verdana"/>
              </a:rPr>
              <a:t>enerji</a:t>
            </a:r>
            <a:r>
              <a:rPr sz="1500" spc="-120" dirty="0">
                <a:solidFill>
                  <a:srgbClr val="7C858B"/>
                </a:solidFill>
                <a:latin typeface="Verdana"/>
                <a:cs typeface="Verdana"/>
              </a:rPr>
              <a:t> </a:t>
            </a:r>
            <a:r>
              <a:rPr sz="1500" dirty="0">
                <a:solidFill>
                  <a:srgbClr val="7C858B"/>
                </a:solidFill>
                <a:latin typeface="Verdana"/>
                <a:cs typeface="Verdana"/>
              </a:rPr>
              <a:t>üreterek</a:t>
            </a:r>
            <a:r>
              <a:rPr sz="1500" spc="-110" dirty="0">
                <a:solidFill>
                  <a:srgbClr val="7C858B"/>
                </a:solidFill>
                <a:latin typeface="Verdana"/>
                <a:cs typeface="Verdana"/>
              </a:rPr>
              <a:t> </a:t>
            </a:r>
            <a:r>
              <a:rPr sz="1500" spc="-30" dirty="0">
                <a:solidFill>
                  <a:srgbClr val="7C858B"/>
                </a:solidFill>
                <a:latin typeface="Verdana"/>
                <a:cs typeface="Verdana"/>
              </a:rPr>
              <a:t>sera</a:t>
            </a:r>
            <a:r>
              <a:rPr sz="1500" spc="-95" dirty="0">
                <a:solidFill>
                  <a:srgbClr val="7C858B"/>
                </a:solidFill>
                <a:latin typeface="Verdana"/>
                <a:cs typeface="Verdana"/>
              </a:rPr>
              <a:t> </a:t>
            </a:r>
            <a:r>
              <a:rPr sz="1500" spc="-20" dirty="0">
                <a:solidFill>
                  <a:srgbClr val="7C858B"/>
                </a:solidFill>
                <a:latin typeface="Verdana"/>
                <a:cs typeface="Verdana"/>
              </a:rPr>
              <a:t>gazı </a:t>
            </a:r>
            <a:r>
              <a:rPr sz="1500" dirty="0">
                <a:solidFill>
                  <a:srgbClr val="7C858B"/>
                </a:solidFill>
                <a:latin typeface="Verdana"/>
                <a:cs typeface="Verdana"/>
              </a:rPr>
              <a:t>emisyonunu</a:t>
            </a:r>
            <a:r>
              <a:rPr sz="1500" spc="-75" dirty="0">
                <a:solidFill>
                  <a:srgbClr val="7C858B"/>
                </a:solidFill>
                <a:latin typeface="Verdana"/>
                <a:cs typeface="Verdana"/>
              </a:rPr>
              <a:t> </a:t>
            </a:r>
            <a:r>
              <a:rPr sz="1500" dirty="0">
                <a:solidFill>
                  <a:srgbClr val="7C858B"/>
                </a:solidFill>
                <a:latin typeface="Verdana"/>
                <a:cs typeface="Verdana"/>
              </a:rPr>
              <a:t>da</a:t>
            </a:r>
            <a:r>
              <a:rPr sz="1500" spc="-50" dirty="0">
                <a:solidFill>
                  <a:srgbClr val="7C858B"/>
                </a:solidFill>
                <a:latin typeface="Verdana"/>
                <a:cs typeface="Verdana"/>
              </a:rPr>
              <a:t> </a:t>
            </a:r>
            <a:r>
              <a:rPr sz="1500" dirty="0">
                <a:solidFill>
                  <a:srgbClr val="7C858B"/>
                </a:solidFill>
                <a:latin typeface="Verdana"/>
                <a:cs typeface="Verdana"/>
              </a:rPr>
              <a:t>en</a:t>
            </a:r>
            <a:r>
              <a:rPr sz="1500" spc="-50" dirty="0">
                <a:solidFill>
                  <a:srgbClr val="7C858B"/>
                </a:solidFill>
                <a:latin typeface="Verdana"/>
                <a:cs typeface="Verdana"/>
              </a:rPr>
              <a:t> </a:t>
            </a:r>
            <a:r>
              <a:rPr sz="1500" spc="-30" dirty="0">
                <a:solidFill>
                  <a:srgbClr val="7C858B"/>
                </a:solidFill>
                <a:latin typeface="Verdana"/>
                <a:cs typeface="Verdana"/>
              </a:rPr>
              <a:t>aza</a:t>
            </a:r>
            <a:r>
              <a:rPr sz="1500" spc="-40" dirty="0">
                <a:solidFill>
                  <a:srgbClr val="7C858B"/>
                </a:solidFill>
                <a:latin typeface="Verdana"/>
                <a:cs typeface="Verdana"/>
              </a:rPr>
              <a:t> </a:t>
            </a:r>
            <a:r>
              <a:rPr sz="1500" dirty="0">
                <a:solidFill>
                  <a:srgbClr val="7C858B"/>
                </a:solidFill>
                <a:latin typeface="Verdana"/>
                <a:cs typeface="Verdana"/>
              </a:rPr>
              <a:t>indirmeyi</a:t>
            </a:r>
            <a:r>
              <a:rPr sz="1500" spc="-75" dirty="0">
                <a:solidFill>
                  <a:srgbClr val="7C858B"/>
                </a:solidFill>
                <a:latin typeface="Verdana"/>
                <a:cs typeface="Verdana"/>
              </a:rPr>
              <a:t> </a:t>
            </a:r>
            <a:r>
              <a:rPr sz="1500" spc="-10" dirty="0">
                <a:solidFill>
                  <a:srgbClr val="7C858B"/>
                </a:solidFill>
                <a:latin typeface="Verdana"/>
                <a:cs typeface="Verdana"/>
              </a:rPr>
              <a:t>hedefleyerek </a:t>
            </a:r>
            <a:r>
              <a:rPr sz="1500" spc="-20" dirty="0">
                <a:solidFill>
                  <a:srgbClr val="7C858B"/>
                </a:solidFill>
                <a:latin typeface="Verdana"/>
                <a:cs typeface="Verdana"/>
              </a:rPr>
              <a:t>çevreye</a:t>
            </a:r>
            <a:r>
              <a:rPr sz="1500" spc="-65" dirty="0">
                <a:solidFill>
                  <a:srgbClr val="7C858B"/>
                </a:solidFill>
                <a:latin typeface="Verdana"/>
                <a:cs typeface="Verdana"/>
              </a:rPr>
              <a:t> </a:t>
            </a:r>
            <a:r>
              <a:rPr sz="1500" dirty="0">
                <a:solidFill>
                  <a:srgbClr val="7C858B"/>
                </a:solidFill>
                <a:latin typeface="Verdana"/>
                <a:cs typeface="Verdana"/>
              </a:rPr>
              <a:t>gönüllü</a:t>
            </a:r>
            <a:r>
              <a:rPr sz="1500" spc="-70" dirty="0">
                <a:solidFill>
                  <a:srgbClr val="7C858B"/>
                </a:solidFill>
                <a:latin typeface="Verdana"/>
                <a:cs typeface="Verdana"/>
              </a:rPr>
              <a:t> </a:t>
            </a:r>
            <a:r>
              <a:rPr sz="1500" dirty="0">
                <a:solidFill>
                  <a:srgbClr val="7C858B"/>
                </a:solidFill>
                <a:latin typeface="Verdana"/>
                <a:cs typeface="Verdana"/>
              </a:rPr>
              <a:t>katkı</a:t>
            </a:r>
            <a:r>
              <a:rPr sz="1500" spc="-45" dirty="0">
                <a:solidFill>
                  <a:srgbClr val="7C858B"/>
                </a:solidFill>
                <a:latin typeface="Verdana"/>
                <a:cs typeface="Verdana"/>
              </a:rPr>
              <a:t> </a:t>
            </a:r>
            <a:r>
              <a:rPr sz="1500" spc="-10" dirty="0">
                <a:solidFill>
                  <a:srgbClr val="7C858B"/>
                </a:solidFill>
                <a:latin typeface="Verdana"/>
                <a:cs typeface="Verdana"/>
              </a:rPr>
              <a:t>sağlarız.</a:t>
            </a:r>
            <a:endParaRPr sz="1500">
              <a:latin typeface="Verdana"/>
              <a:cs typeface="Verdana"/>
            </a:endParaRPr>
          </a:p>
          <a:p>
            <a:pPr marL="12700" marR="5080">
              <a:lnSpc>
                <a:spcPct val="100000"/>
              </a:lnSpc>
            </a:pPr>
            <a:r>
              <a:rPr sz="1500" spc="-10" dirty="0">
                <a:solidFill>
                  <a:srgbClr val="7C858B"/>
                </a:solidFill>
                <a:latin typeface="Verdana"/>
                <a:cs typeface="Verdana"/>
              </a:rPr>
              <a:t>Enerji</a:t>
            </a:r>
            <a:r>
              <a:rPr sz="1500" spc="-105" dirty="0">
                <a:solidFill>
                  <a:srgbClr val="7C858B"/>
                </a:solidFill>
                <a:latin typeface="Verdana"/>
                <a:cs typeface="Verdana"/>
              </a:rPr>
              <a:t> </a:t>
            </a:r>
            <a:r>
              <a:rPr sz="1500" spc="-25" dirty="0">
                <a:solidFill>
                  <a:srgbClr val="7C858B"/>
                </a:solidFill>
                <a:latin typeface="Verdana"/>
                <a:cs typeface="Verdana"/>
              </a:rPr>
              <a:t>verimliliği,</a:t>
            </a:r>
            <a:r>
              <a:rPr sz="1500" spc="-120" dirty="0">
                <a:solidFill>
                  <a:srgbClr val="7C858B"/>
                </a:solidFill>
                <a:latin typeface="Verdana"/>
                <a:cs typeface="Verdana"/>
              </a:rPr>
              <a:t> </a:t>
            </a:r>
            <a:r>
              <a:rPr sz="1500" spc="-20" dirty="0">
                <a:solidFill>
                  <a:srgbClr val="7C858B"/>
                </a:solidFill>
                <a:latin typeface="Verdana"/>
                <a:cs typeface="Verdana"/>
              </a:rPr>
              <a:t>enerji</a:t>
            </a:r>
            <a:r>
              <a:rPr sz="1500" spc="-100" dirty="0">
                <a:solidFill>
                  <a:srgbClr val="7C858B"/>
                </a:solidFill>
                <a:latin typeface="Verdana"/>
                <a:cs typeface="Verdana"/>
              </a:rPr>
              <a:t> </a:t>
            </a:r>
            <a:r>
              <a:rPr sz="1500" spc="-20" dirty="0">
                <a:solidFill>
                  <a:srgbClr val="7C858B"/>
                </a:solidFill>
                <a:latin typeface="Verdana"/>
                <a:cs typeface="Verdana"/>
              </a:rPr>
              <a:t>performansı,</a:t>
            </a:r>
            <a:r>
              <a:rPr sz="1500" spc="-110" dirty="0">
                <a:solidFill>
                  <a:srgbClr val="7C858B"/>
                </a:solidFill>
                <a:latin typeface="Verdana"/>
                <a:cs typeface="Verdana"/>
              </a:rPr>
              <a:t> </a:t>
            </a:r>
            <a:r>
              <a:rPr sz="1500" spc="-20" dirty="0">
                <a:solidFill>
                  <a:srgbClr val="7C858B"/>
                </a:solidFill>
                <a:latin typeface="Verdana"/>
                <a:cs typeface="Verdana"/>
              </a:rPr>
              <a:t>enerji</a:t>
            </a:r>
            <a:r>
              <a:rPr sz="1500" spc="-110" dirty="0">
                <a:solidFill>
                  <a:srgbClr val="7C858B"/>
                </a:solidFill>
                <a:latin typeface="Verdana"/>
                <a:cs typeface="Verdana"/>
              </a:rPr>
              <a:t> </a:t>
            </a:r>
            <a:r>
              <a:rPr sz="1500" spc="-10" dirty="0">
                <a:solidFill>
                  <a:srgbClr val="7C858B"/>
                </a:solidFill>
                <a:latin typeface="Verdana"/>
                <a:cs typeface="Verdana"/>
              </a:rPr>
              <a:t>kullanımı</a:t>
            </a:r>
            <a:r>
              <a:rPr sz="1500" spc="500" dirty="0">
                <a:solidFill>
                  <a:srgbClr val="7C858B"/>
                </a:solidFill>
                <a:latin typeface="Verdana"/>
                <a:cs typeface="Verdana"/>
              </a:rPr>
              <a:t> </a:t>
            </a:r>
            <a:r>
              <a:rPr sz="1500" spc="-45" dirty="0">
                <a:solidFill>
                  <a:srgbClr val="7C858B"/>
                </a:solidFill>
                <a:latin typeface="Verdana"/>
                <a:cs typeface="Verdana"/>
              </a:rPr>
              <a:t>ve</a:t>
            </a:r>
            <a:r>
              <a:rPr sz="1500" spc="-80" dirty="0">
                <a:solidFill>
                  <a:srgbClr val="7C858B"/>
                </a:solidFill>
                <a:latin typeface="Verdana"/>
                <a:cs typeface="Verdana"/>
              </a:rPr>
              <a:t> </a:t>
            </a:r>
            <a:r>
              <a:rPr sz="1500" dirty="0">
                <a:solidFill>
                  <a:srgbClr val="7C858B"/>
                </a:solidFill>
                <a:latin typeface="Verdana"/>
                <a:cs typeface="Verdana"/>
              </a:rPr>
              <a:t>tüketimlerimize</a:t>
            </a:r>
            <a:r>
              <a:rPr sz="1500" spc="-120" dirty="0">
                <a:solidFill>
                  <a:srgbClr val="7C858B"/>
                </a:solidFill>
                <a:latin typeface="Verdana"/>
                <a:cs typeface="Verdana"/>
              </a:rPr>
              <a:t> </a:t>
            </a:r>
            <a:r>
              <a:rPr sz="1500" spc="-10" dirty="0">
                <a:solidFill>
                  <a:srgbClr val="7C858B"/>
                </a:solidFill>
                <a:latin typeface="Verdana"/>
                <a:cs typeface="Verdana"/>
              </a:rPr>
              <a:t>ilişkin</a:t>
            </a:r>
            <a:r>
              <a:rPr sz="1500" spc="-100" dirty="0">
                <a:solidFill>
                  <a:srgbClr val="7C858B"/>
                </a:solidFill>
                <a:latin typeface="Verdana"/>
                <a:cs typeface="Verdana"/>
              </a:rPr>
              <a:t> </a:t>
            </a:r>
            <a:r>
              <a:rPr sz="1500" dirty="0">
                <a:solidFill>
                  <a:srgbClr val="7C858B"/>
                </a:solidFill>
                <a:latin typeface="Verdana"/>
                <a:cs typeface="Verdana"/>
              </a:rPr>
              <a:t>tabi</a:t>
            </a:r>
            <a:r>
              <a:rPr sz="1500" spc="-75" dirty="0">
                <a:solidFill>
                  <a:srgbClr val="7C858B"/>
                </a:solidFill>
                <a:latin typeface="Verdana"/>
                <a:cs typeface="Verdana"/>
              </a:rPr>
              <a:t> </a:t>
            </a:r>
            <a:r>
              <a:rPr sz="1500" spc="50" dirty="0">
                <a:solidFill>
                  <a:srgbClr val="7C858B"/>
                </a:solidFill>
                <a:latin typeface="Verdana"/>
                <a:cs typeface="Verdana"/>
              </a:rPr>
              <a:t>olduğumuz</a:t>
            </a:r>
            <a:r>
              <a:rPr sz="1500" spc="-100" dirty="0">
                <a:solidFill>
                  <a:srgbClr val="7C858B"/>
                </a:solidFill>
                <a:latin typeface="Verdana"/>
                <a:cs typeface="Verdana"/>
              </a:rPr>
              <a:t> </a:t>
            </a:r>
            <a:r>
              <a:rPr sz="1500" spc="-45" dirty="0">
                <a:solidFill>
                  <a:srgbClr val="7C858B"/>
                </a:solidFill>
                <a:latin typeface="Verdana"/>
                <a:cs typeface="Verdana"/>
              </a:rPr>
              <a:t>yasal</a:t>
            </a:r>
            <a:r>
              <a:rPr sz="1500" spc="-65" dirty="0">
                <a:solidFill>
                  <a:srgbClr val="7C858B"/>
                </a:solidFill>
                <a:latin typeface="Verdana"/>
                <a:cs typeface="Verdana"/>
              </a:rPr>
              <a:t> </a:t>
            </a:r>
            <a:r>
              <a:rPr sz="1500" spc="-10" dirty="0">
                <a:solidFill>
                  <a:srgbClr val="7C858B"/>
                </a:solidFill>
                <a:latin typeface="Verdana"/>
                <a:cs typeface="Verdana"/>
              </a:rPr>
              <a:t>şartlar ile</a:t>
            </a:r>
            <a:r>
              <a:rPr sz="1500" spc="-75" dirty="0">
                <a:solidFill>
                  <a:srgbClr val="7C858B"/>
                </a:solidFill>
                <a:latin typeface="Verdana"/>
                <a:cs typeface="Verdana"/>
              </a:rPr>
              <a:t> </a:t>
            </a:r>
            <a:r>
              <a:rPr sz="1500" dirty="0">
                <a:solidFill>
                  <a:srgbClr val="7C858B"/>
                </a:solidFill>
                <a:latin typeface="Verdana"/>
                <a:cs typeface="Verdana"/>
              </a:rPr>
              <a:t>diğer</a:t>
            </a:r>
            <a:r>
              <a:rPr sz="1500" spc="-100" dirty="0">
                <a:solidFill>
                  <a:srgbClr val="7C858B"/>
                </a:solidFill>
                <a:latin typeface="Verdana"/>
                <a:cs typeface="Verdana"/>
              </a:rPr>
              <a:t> </a:t>
            </a:r>
            <a:r>
              <a:rPr sz="1500" spc="-10" dirty="0">
                <a:solidFill>
                  <a:srgbClr val="7C858B"/>
                </a:solidFill>
                <a:latin typeface="Verdana"/>
                <a:cs typeface="Verdana"/>
              </a:rPr>
              <a:t>standartları</a:t>
            </a:r>
            <a:r>
              <a:rPr sz="1500" spc="-60" dirty="0">
                <a:solidFill>
                  <a:srgbClr val="7C858B"/>
                </a:solidFill>
                <a:latin typeface="Verdana"/>
                <a:cs typeface="Verdana"/>
              </a:rPr>
              <a:t> </a:t>
            </a:r>
            <a:r>
              <a:rPr sz="1500" dirty="0">
                <a:solidFill>
                  <a:srgbClr val="7C858B"/>
                </a:solidFill>
                <a:latin typeface="Verdana"/>
                <a:cs typeface="Verdana"/>
              </a:rPr>
              <a:t>uygulanabilir</a:t>
            </a:r>
            <a:r>
              <a:rPr sz="1500" spc="-80" dirty="0">
                <a:solidFill>
                  <a:srgbClr val="7C858B"/>
                </a:solidFill>
                <a:latin typeface="Verdana"/>
                <a:cs typeface="Verdana"/>
              </a:rPr>
              <a:t> </a:t>
            </a:r>
            <a:r>
              <a:rPr sz="1500" dirty="0">
                <a:solidFill>
                  <a:srgbClr val="7C858B"/>
                </a:solidFill>
                <a:latin typeface="Verdana"/>
                <a:cs typeface="Verdana"/>
              </a:rPr>
              <a:t>hale</a:t>
            </a:r>
            <a:r>
              <a:rPr sz="1500" spc="-75" dirty="0">
                <a:solidFill>
                  <a:srgbClr val="7C858B"/>
                </a:solidFill>
                <a:latin typeface="Verdana"/>
                <a:cs typeface="Verdana"/>
              </a:rPr>
              <a:t> </a:t>
            </a:r>
            <a:r>
              <a:rPr sz="1500" spc="-10" dirty="0">
                <a:solidFill>
                  <a:srgbClr val="7C858B"/>
                </a:solidFill>
                <a:latin typeface="Verdana"/>
                <a:cs typeface="Verdana"/>
              </a:rPr>
              <a:t>getiririz.</a:t>
            </a:r>
            <a:endParaRPr sz="1500">
              <a:latin typeface="Verdana"/>
              <a:cs typeface="Verdana"/>
            </a:endParaRPr>
          </a:p>
          <a:p>
            <a:pPr marL="12700" marR="427990">
              <a:lnSpc>
                <a:spcPct val="100000"/>
              </a:lnSpc>
              <a:spcBef>
                <a:spcPts val="5"/>
              </a:spcBef>
            </a:pPr>
            <a:r>
              <a:rPr sz="1500" dirty="0">
                <a:solidFill>
                  <a:srgbClr val="7C858B"/>
                </a:solidFill>
                <a:latin typeface="Verdana"/>
                <a:cs typeface="Verdana"/>
              </a:rPr>
              <a:t>Yenilenebilir</a:t>
            </a:r>
            <a:r>
              <a:rPr sz="1500" spc="-130" dirty="0">
                <a:solidFill>
                  <a:srgbClr val="7C858B"/>
                </a:solidFill>
                <a:latin typeface="Verdana"/>
                <a:cs typeface="Verdana"/>
              </a:rPr>
              <a:t> </a:t>
            </a:r>
            <a:r>
              <a:rPr sz="1500" spc="-20" dirty="0">
                <a:solidFill>
                  <a:srgbClr val="7C858B"/>
                </a:solidFill>
                <a:latin typeface="Verdana"/>
                <a:cs typeface="Verdana"/>
              </a:rPr>
              <a:t>enerji</a:t>
            </a:r>
            <a:r>
              <a:rPr sz="1500" spc="-105" dirty="0">
                <a:solidFill>
                  <a:srgbClr val="7C858B"/>
                </a:solidFill>
                <a:latin typeface="Verdana"/>
                <a:cs typeface="Verdana"/>
              </a:rPr>
              <a:t> </a:t>
            </a:r>
            <a:r>
              <a:rPr sz="1500" dirty="0">
                <a:solidFill>
                  <a:srgbClr val="7C858B"/>
                </a:solidFill>
                <a:latin typeface="Verdana"/>
                <a:cs typeface="Verdana"/>
              </a:rPr>
              <a:t>sistemlerini</a:t>
            </a:r>
            <a:r>
              <a:rPr sz="1500" spc="-114" dirty="0">
                <a:solidFill>
                  <a:srgbClr val="7C858B"/>
                </a:solidFill>
                <a:latin typeface="Verdana"/>
                <a:cs typeface="Verdana"/>
              </a:rPr>
              <a:t> </a:t>
            </a:r>
            <a:r>
              <a:rPr sz="1500" spc="-20" dirty="0">
                <a:solidFill>
                  <a:srgbClr val="7C858B"/>
                </a:solidFill>
                <a:latin typeface="Verdana"/>
                <a:cs typeface="Verdana"/>
              </a:rPr>
              <a:t>fiziki</a:t>
            </a:r>
            <a:r>
              <a:rPr sz="1500" spc="-100" dirty="0">
                <a:solidFill>
                  <a:srgbClr val="7C858B"/>
                </a:solidFill>
                <a:latin typeface="Verdana"/>
                <a:cs typeface="Verdana"/>
              </a:rPr>
              <a:t> </a:t>
            </a:r>
            <a:r>
              <a:rPr sz="1500" spc="-10" dirty="0">
                <a:solidFill>
                  <a:srgbClr val="7C858B"/>
                </a:solidFill>
                <a:latin typeface="Verdana"/>
                <a:cs typeface="Verdana"/>
              </a:rPr>
              <a:t>koşullarımıza </a:t>
            </a:r>
            <a:r>
              <a:rPr sz="1500" dirty="0">
                <a:solidFill>
                  <a:srgbClr val="7C858B"/>
                </a:solidFill>
                <a:latin typeface="Verdana"/>
                <a:cs typeface="Verdana"/>
              </a:rPr>
              <a:t>uygun</a:t>
            </a:r>
            <a:r>
              <a:rPr sz="1500" spc="-30" dirty="0">
                <a:solidFill>
                  <a:srgbClr val="7C858B"/>
                </a:solidFill>
                <a:latin typeface="Verdana"/>
                <a:cs typeface="Verdana"/>
              </a:rPr>
              <a:t> </a:t>
            </a:r>
            <a:r>
              <a:rPr sz="1500" spc="-10" dirty="0">
                <a:solidFill>
                  <a:srgbClr val="7C858B"/>
                </a:solidFill>
                <a:latin typeface="Verdana"/>
                <a:cs typeface="Verdana"/>
              </a:rPr>
              <a:t>olarak</a:t>
            </a:r>
            <a:r>
              <a:rPr sz="1500" spc="-45" dirty="0">
                <a:solidFill>
                  <a:srgbClr val="7C858B"/>
                </a:solidFill>
                <a:latin typeface="Verdana"/>
                <a:cs typeface="Verdana"/>
              </a:rPr>
              <a:t> </a:t>
            </a:r>
            <a:r>
              <a:rPr sz="1500" dirty="0">
                <a:solidFill>
                  <a:srgbClr val="7C858B"/>
                </a:solidFill>
                <a:latin typeface="Verdana"/>
                <a:cs typeface="Verdana"/>
              </a:rPr>
              <a:t>entegre</a:t>
            </a:r>
            <a:r>
              <a:rPr sz="1500" spc="-80" dirty="0">
                <a:solidFill>
                  <a:srgbClr val="7C858B"/>
                </a:solidFill>
                <a:latin typeface="Verdana"/>
                <a:cs typeface="Verdana"/>
              </a:rPr>
              <a:t> </a:t>
            </a:r>
            <a:r>
              <a:rPr sz="1500" dirty="0">
                <a:solidFill>
                  <a:srgbClr val="7C858B"/>
                </a:solidFill>
                <a:latin typeface="Verdana"/>
                <a:cs typeface="Verdana"/>
              </a:rPr>
              <a:t>etmeye</a:t>
            </a:r>
            <a:r>
              <a:rPr sz="1500" spc="-65" dirty="0">
                <a:solidFill>
                  <a:srgbClr val="7C858B"/>
                </a:solidFill>
                <a:latin typeface="Verdana"/>
                <a:cs typeface="Verdana"/>
              </a:rPr>
              <a:t> </a:t>
            </a:r>
            <a:r>
              <a:rPr sz="1500" dirty="0">
                <a:solidFill>
                  <a:srgbClr val="7C858B"/>
                </a:solidFill>
                <a:latin typeface="Verdana"/>
                <a:cs typeface="Verdana"/>
              </a:rPr>
              <a:t>çaba</a:t>
            </a:r>
            <a:r>
              <a:rPr sz="1500" spc="-25" dirty="0">
                <a:solidFill>
                  <a:srgbClr val="7C858B"/>
                </a:solidFill>
                <a:latin typeface="Verdana"/>
                <a:cs typeface="Verdana"/>
              </a:rPr>
              <a:t> </a:t>
            </a:r>
            <a:r>
              <a:rPr sz="1500" spc="-10" dirty="0">
                <a:solidFill>
                  <a:srgbClr val="7C858B"/>
                </a:solidFill>
                <a:latin typeface="Verdana"/>
                <a:cs typeface="Verdana"/>
              </a:rPr>
              <a:t>gösteririz.</a:t>
            </a:r>
            <a:endParaRPr sz="1500">
              <a:latin typeface="Verdana"/>
              <a:cs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grpSp>
        <p:nvGrpSpPr>
          <p:cNvPr id="3" name="object 3"/>
          <p:cNvGrpSpPr/>
          <p:nvPr/>
        </p:nvGrpSpPr>
        <p:grpSpPr>
          <a:xfrm>
            <a:off x="8663940" y="4762500"/>
            <a:ext cx="426720" cy="365760"/>
            <a:chOff x="8663940" y="4762500"/>
            <a:chExt cx="426720" cy="365760"/>
          </a:xfrm>
        </p:grpSpPr>
        <p:pic>
          <p:nvPicPr>
            <p:cNvPr id="4" name="object 4"/>
            <p:cNvPicPr/>
            <p:nvPr/>
          </p:nvPicPr>
          <p:blipFill>
            <a:blip r:embed="rId3" cstate="print"/>
            <a:stretch>
              <a:fillRect/>
            </a:stretch>
          </p:blipFill>
          <p:spPr>
            <a:xfrm>
              <a:off x="8787892" y="4787897"/>
              <a:ext cx="235872" cy="236220"/>
            </a:xfrm>
            <a:prstGeom prst="rect">
              <a:avLst/>
            </a:prstGeom>
          </p:spPr>
        </p:pic>
        <p:pic>
          <p:nvPicPr>
            <p:cNvPr id="5" name="object 5"/>
            <p:cNvPicPr/>
            <p:nvPr/>
          </p:nvPicPr>
          <p:blipFill>
            <a:blip r:embed="rId4" cstate="print"/>
            <a:stretch>
              <a:fillRect/>
            </a:stretch>
          </p:blipFill>
          <p:spPr>
            <a:xfrm>
              <a:off x="8663940" y="4762500"/>
              <a:ext cx="426720" cy="365758"/>
            </a:xfrm>
            <a:prstGeom prst="rect">
              <a:avLst/>
            </a:prstGeom>
          </p:spPr>
        </p:pic>
      </p:grpSp>
      <p:sp>
        <p:nvSpPr>
          <p:cNvPr id="6" name="object 6"/>
          <p:cNvSpPr txBox="1"/>
          <p:nvPr/>
        </p:nvSpPr>
        <p:spPr>
          <a:xfrm>
            <a:off x="528929" y="2001977"/>
            <a:ext cx="2054860" cy="1123950"/>
          </a:xfrm>
          <a:prstGeom prst="rect">
            <a:avLst/>
          </a:prstGeom>
        </p:spPr>
        <p:txBody>
          <a:bodyPr vert="horz" wrap="square" lIns="0" tIns="12700" rIns="0" bIns="0" rtlCol="0">
            <a:spAutoFit/>
          </a:bodyPr>
          <a:lstStyle/>
          <a:p>
            <a:pPr marL="12700" marR="5080">
              <a:lnSpc>
                <a:spcPct val="100000"/>
              </a:lnSpc>
              <a:spcBef>
                <a:spcPts val="100"/>
              </a:spcBef>
            </a:pPr>
            <a:r>
              <a:rPr sz="2400" spc="55" dirty="0">
                <a:solidFill>
                  <a:srgbClr val="FFFFFF"/>
                </a:solidFill>
                <a:latin typeface="Verdana"/>
                <a:cs typeface="Verdana"/>
              </a:rPr>
              <a:t>ÇOCUK </a:t>
            </a:r>
            <a:r>
              <a:rPr sz="2400" spc="-10" dirty="0">
                <a:solidFill>
                  <a:srgbClr val="FFFFFF"/>
                </a:solidFill>
                <a:latin typeface="Verdana"/>
                <a:cs typeface="Verdana"/>
              </a:rPr>
              <a:t>HAKLARI </a:t>
            </a:r>
            <a:r>
              <a:rPr sz="2400" spc="-30" dirty="0">
                <a:solidFill>
                  <a:srgbClr val="FFFFFF"/>
                </a:solidFill>
                <a:latin typeface="Verdana"/>
                <a:cs typeface="Verdana"/>
              </a:rPr>
              <a:t>POLİTİKAMIZ</a:t>
            </a:r>
            <a:endParaRPr sz="2400">
              <a:latin typeface="Verdana"/>
              <a:cs typeface="Verdana"/>
            </a:endParaRPr>
          </a:p>
        </p:txBody>
      </p:sp>
      <p:sp>
        <p:nvSpPr>
          <p:cNvPr id="7" name="object 7"/>
          <p:cNvSpPr txBox="1"/>
          <p:nvPr/>
        </p:nvSpPr>
        <p:spPr>
          <a:xfrm>
            <a:off x="3470275" y="273558"/>
            <a:ext cx="5295900" cy="4348480"/>
          </a:xfrm>
          <a:prstGeom prst="rect">
            <a:avLst/>
          </a:prstGeom>
        </p:spPr>
        <p:txBody>
          <a:bodyPr vert="horz" wrap="square" lIns="0" tIns="13335" rIns="0" bIns="0" rtlCol="0">
            <a:spAutoFit/>
          </a:bodyPr>
          <a:lstStyle/>
          <a:p>
            <a:pPr marL="12700">
              <a:lnSpc>
                <a:spcPct val="100000"/>
              </a:lnSpc>
              <a:spcBef>
                <a:spcPts val="105"/>
              </a:spcBef>
            </a:pPr>
            <a:r>
              <a:rPr sz="1350" spc="-195" dirty="0">
                <a:solidFill>
                  <a:srgbClr val="7C858B"/>
                </a:solidFill>
                <a:latin typeface="Verdana"/>
                <a:cs typeface="Verdana"/>
              </a:rPr>
              <a:t>18</a:t>
            </a:r>
            <a:r>
              <a:rPr sz="1350" spc="-75" dirty="0">
                <a:solidFill>
                  <a:srgbClr val="7C858B"/>
                </a:solidFill>
                <a:latin typeface="Verdana"/>
                <a:cs typeface="Verdana"/>
              </a:rPr>
              <a:t> </a:t>
            </a:r>
            <a:r>
              <a:rPr sz="1350" spc="-45" dirty="0">
                <a:solidFill>
                  <a:srgbClr val="7C858B"/>
                </a:solidFill>
                <a:latin typeface="Verdana"/>
                <a:cs typeface="Verdana"/>
              </a:rPr>
              <a:t>yaş</a:t>
            </a:r>
            <a:r>
              <a:rPr sz="1350" spc="-75" dirty="0">
                <a:solidFill>
                  <a:srgbClr val="7C858B"/>
                </a:solidFill>
                <a:latin typeface="Verdana"/>
                <a:cs typeface="Verdana"/>
              </a:rPr>
              <a:t> </a:t>
            </a:r>
            <a:r>
              <a:rPr sz="1350" spc="-10" dirty="0">
                <a:solidFill>
                  <a:srgbClr val="7C858B"/>
                </a:solidFill>
                <a:latin typeface="Verdana"/>
                <a:cs typeface="Verdana"/>
              </a:rPr>
              <a:t>altı</a:t>
            </a:r>
            <a:r>
              <a:rPr sz="1350" spc="-85" dirty="0">
                <a:solidFill>
                  <a:srgbClr val="7C858B"/>
                </a:solidFill>
                <a:latin typeface="Verdana"/>
                <a:cs typeface="Verdana"/>
              </a:rPr>
              <a:t> </a:t>
            </a:r>
            <a:r>
              <a:rPr sz="1350" spc="60" dirty="0">
                <a:solidFill>
                  <a:srgbClr val="7C858B"/>
                </a:solidFill>
                <a:latin typeface="Verdana"/>
                <a:cs typeface="Verdana"/>
              </a:rPr>
              <a:t>tüm</a:t>
            </a:r>
            <a:r>
              <a:rPr sz="1350" spc="-70" dirty="0">
                <a:solidFill>
                  <a:srgbClr val="7C858B"/>
                </a:solidFill>
                <a:latin typeface="Verdana"/>
                <a:cs typeface="Verdana"/>
              </a:rPr>
              <a:t> </a:t>
            </a:r>
            <a:r>
              <a:rPr sz="1350" spc="-20" dirty="0">
                <a:solidFill>
                  <a:srgbClr val="7C858B"/>
                </a:solidFill>
                <a:latin typeface="Verdana"/>
                <a:cs typeface="Verdana"/>
              </a:rPr>
              <a:t>bireyleri</a:t>
            </a:r>
            <a:r>
              <a:rPr sz="1350" spc="-95" dirty="0">
                <a:solidFill>
                  <a:srgbClr val="7C858B"/>
                </a:solidFill>
                <a:latin typeface="Verdana"/>
                <a:cs typeface="Verdana"/>
              </a:rPr>
              <a:t> </a:t>
            </a:r>
            <a:r>
              <a:rPr sz="1350" dirty="0">
                <a:solidFill>
                  <a:srgbClr val="7C858B"/>
                </a:solidFill>
                <a:latin typeface="Verdana"/>
                <a:cs typeface="Verdana"/>
              </a:rPr>
              <a:t>çocuk</a:t>
            </a:r>
            <a:r>
              <a:rPr sz="1350" spc="-90" dirty="0">
                <a:solidFill>
                  <a:srgbClr val="7C858B"/>
                </a:solidFill>
                <a:latin typeface="Verdana"/>
                <a:cs typeface="Verdana"/>
              </a:rPr>
              <a:t> </a:t>
            </a:r>
            <a:r>
              <a:rPr sz="1350" spc="-10" dirty="0">
                <a:solidFill>
                  <a:srgbClr val="7C858B"/>
                </a:solidFill>
                <a:latin typeface="Verdana"/>
                <a:cs typeface="Verdana"/>
              </a:rPr>
              <a:t>olarak</a:t>
            </a:r>
            <a:r>
              <a:rPr sz="1350" spc="-90" dirty="0">
                <a:solidFill>
                  <a:srgbClr val="7C858B"/>
                </a:solidFill>
                <a:latin typeface="Verdana"/>
                <a:cs typeface="Verdana"/>
              </a:rPr>
              <a:t> </a:t>
            </a:r>
            <a:r>
              <a:rPr sz="1350" dirty="0">
                <a:solidFill>
                  <a:srgbClr val="7C858B"/>
                </a:solidFill>
                <a:latin typeface="Verdana"/>
                <a:cs typeface="Verdana"/>
              </a:rPr>
              <a:t>görerek</a:t>
            </a:r>
            <a:r>
              <a:rPr sz="1350" spc="-100" dirty="0">
                <a:solidFill>
                  <a:srgbClr val="7C858B"/>
                </a:solidFill>
                <a:latin typeface="Verdana"/>
                <a:cs typeface="Verdana"/>
              </a:rPr>
              <a:t> </a:t>
            </a:r>
            <a:r>
              <a:rPr sz="1350" dirty="0">
                <a:solidFill>
                  <a:srgbClr val="7C858B"/>
                </a:solidFill>
                <a:latin typeface="Verdana"/>
                <a:cs typeface="Verdana"/>
              </a:rPr>
              <a:t>haklarına</a:t>
            </a:r>
            <a:r>
              <a:rPr sz="1350" spc="-114" dirty="0">
                <a:solidFill>
                  <a:srgbClr val="7C858B"/>
                </a:solidFill>
                <a:latin typeface="Verdana"/>
                <a:cs typeface="Verdana"/>
              </a:rPr>
              <a:t> </a:t>
            </a:r>
            <a:r>
              <a:rPr sz="1350" spc="-10" dirty="0">
                <a:solidFill>
                  <a:srgbClr val="7C858B"/>
                </a:solidFill>
                <a:latin typeface="Verdana"/>
                <a:cs typeface="Verdana"/>
              </a:rPr>
              <a:t>saygı</a:t>
            </a:r>
            <a:endParaRPr sz="1350">
              <a:latin typeface="Verdana"/>
              <a:cs typeface="Verdana"/>
            </a:endParaRPr>
          </a:p>
          <a:p>
            <a:pPr marL="12700">
              <a:lnSpc>
                <a:spcPct val="100000"/>
              </a:lnSpc>
            </a:pPr>
            <a:r>
              <a:rPr sz="1350" spc="-10" dirty="0">
                <a:solidFill>
                  <a:srgbClr val="7C858B"/>
                </a:solidFill>
                <a:latin typeface="Verdana"/>
                <a:cs typeface="Verdana"/>
              </a:rPr>
              <a:t>duyuyoruz.</a:t>
            </a:r>
            <a:endParaRPr sz="1350">
              <a:latin typeface="Verdana"/>
              <a:cs typeface="Verdana"/>
            </a:endParaRPr>
          </a:p>
          <a:p>
            <a:pPr marL="12700" marR="5080">
              <a:lnSpc>
                <a:spcPct val="100000"/>
              </a:lnSpc>
            </a:pPr>
            <a:r>
              <a:rPr sz="1350" dirty="0">
                <a:solidFill>
                  <a:srgbClr val="7C858B"/>
                </a:solidFill>
                <a:latin typeface="Verdana"/>
                <a:cs typeface="Verdana"/>
              </a:rPr>
              <a:t>Çocuklarımızı</a:t>
            </a:r>
            <a:r>
              <a:rPr sz="1350" spc="-65" dirty="0">
                <a:solidFill>
                  <a:srgbClr val="7C858B"/>
                </a:solidFill>
                <a:latin typeface="Verdana"/>
                <a:cs typeface="Verdana"/>
              </a:rPr>
              <a:t> </a:t>
            </a:r>
            <a:r>
              <a:rPr sz="1350" dirty="0">
                <a:solidFill>
                  <a:srgbClr val="7C858B"/>
                </a:solidFill>
                <a:latin typeface="Verdana"/>
                <a:cs typeface="Verdana"/>
              </a:rPr>
              <a:t>her</a:t>
            </a:r>
            <a:r>
              <a:rPr sz="1350" spc="-65" dirty="0">
                <a:solidFill>
                  <a:srgbClr val="7C858B"/>
                </a:solidFill>
                <a:latin typeface="Verdana"/>
                <a:cs typeface="Verdana"/>
              </a:rPr>
              <a:t> </a:t>
            </a:r>
            <a:r>
              <a:rPr sz="1350" dirty="0">
                <a:solidFill>
                  <a:srgbClr val="7C858B"/>
                </a:solidFill>
                <a:latin typeface="Verdana"/>
                <a:cs typeface="Verdana"/>
              </a:rPr>
              <a:t>türlü</a:t>
            </a:r>
            <a:r>
              <a:rPr sz="1350" spc="-45" dirty="0">
                <a:solidFill>
                  <a:srgbClr val="7C858B"/>
                </a:solidFill>
                <a:latin typeface="Verdana"/>
                <a:cs typeface="Verdana"/>
              </a:rPr>
              <a:t> </a:t>
            </a:r>
            <a:r>
              <a:rPr sz="1350" spc="-30" dirty="0">
                <a:solidFill>
                  <a:srgbClr val="7C858B"/>
                </a:solidFill>
                <a:latin typeface="Verdana"/>
                <a:cs typeface="Verdana"/>
              </a:rPr>
              <a:t>psikolojik,</a:t>
            </a:r>
            <a:r>
              <a:rPr sz="1350" spc="-55" dirty="0">
                <a:solidFill>
                  <a:srgbClr val="7C858B"/>
                </a:solidFill>
                <a:latin typeface="Verdana"/>
                <a:cs typeface="Verdana"/>
              </a:rPr>
              <a:t> </a:t>
            </a:r>
            <a:r>
              <a:rPr sz="1350" spc="-20" dirty="0">
                <a:solidFill>
                  <a:srgbClr val="7C858B"/>
                </a:solidFill>
                <a:latin typeface="Verdana"/>
                <a:cs typeface="Verdana"/>
              </a:rPr>
              <a:t>fiziksel</a:t>
            </a:r>
            <a:r>
              <a:rPr sz="1350" spc="-50" dirty="0">
                <a:solidFill>
                  <a:srgbClr val="7C858B"/>
                </a:solidFill>
                <a:latin typeface="Verdana"/>
                <a:cs typeface="Verdana"/>
              </a:rPr>
              <a:t> </a:t>
            </a:r>
            <a:r>
              <a:rPr sz="1350" spc="-70" dirty="0">
                <a:solidFill>
                  <a:srgbClr val="7C858B"/>
                </a:solidFill>
                <a:latin typeface="Verdana"/>
                <a:cs typeface="Verdana"/>
              </a:rPr>
              <a:t>vb.</a:t>
            </a:r>
            <a:r>
              <a:rPr sz="1350" spc="-35" dirty="0">
                <a:solidFill>
                  <a:srgbClr val="7C858B"/>
                </a:solidFill>
                <a:latin typeface="Verdana"/>
                <a:cs typeface="Verdana"/>
              </a:rPr>
              <a:t> </a:t>
            </a:r>
            <a:r>
              <a:rPr sz="1350" dirty="0">
                <a:solidFill>
                  <a:srgbClr val="7C858B"/>
                </a:solidFill>
                <a:latin typeface="Verdana"/>
                <a:cs typeface="Verdana"/>
              </a:rPr>
              <a:t>sömürüye</a:t>
            </a:r>
            <a:r>
              <a:rPr sz="1350" spc="-50" dirty="0">
                <a:solidFill>
                  <a:srgbClr val="7C858B"/>
                </a:solidFill>
                <a:latin typeface="Verdana"/>
                <a:cs typeface="Verdana"/>
              </a:rPr>
              <a:t> </a:t>
            </a:r>
            <a:r>
              <a:rPr sz="1350" spc="-10" dirty="0">
                <a:solidFill>
                  <a:srgbClr val="7C858B"/>
                </a:solidFill>
                <a:latin typeface="Verdana"/>
                <a:cs typeface="Verdana"/>
              </a:rPr>
              <a:t>karşı </a:t>
            </a:r>
            <a:r>
              <a:rPr sz="1350" dirty="0">
                <a:solidFill>
                  <a:srgbClr val="7C858B"/>
                </a:solidFill>
                <a:latin typeface="Verdana"/>
                <a:cs typeface="Verdana"/>
              </a:rPr>
              <a:t>korumayı</a:t>
            </a:r>
            <a:r>
              <a:rPr sz="1350" spc="15" dirty="0">
                <a:solidFill>
                  <a:srgbClr val="7C858B"/>
                </a:solidFill>
                <a:latin typeface="Verdana"/>
                <a:cs typeface="Verdana"/>
              </a:rPr>
              <a:t> </a:t>
            </a:r>
            <a:r>
              <a:rPr sz="1350" spc="-30" dirty="0">
                <a:solidFill>
                  <a:srgbClr val="7C858B"/>
                </a:solidFill>
                <a:latin typeface="Verdana"/>
                <a:cs typeface="Verdana"/>
              </a:rPr>
              <a:t>ve</a:t>
            </a:r>
            <a:r>
              <a:rPr sz="1350" spc="15" dirty="0">
                <a:solidFill>
                  <a:srgbClr val="7C858B"/>
                </a:solidFill>
                <a:latin typeface="Verdana"/>
                <a:cs typeface="Verdana"/>
              </a:rPr>
              <a:t> </a:t>
            </a:r>
            <a:r>
              <a:rPr sz="1350" dirty="0">
                <a:solidFill>
                  <a:srgbClr val="7C858B"/>
                </a:solidFill>
                <a:latin typeface="Verdana"/>
                <a:cs typeface="Verdana"/>
              </a:rPr>
              <a:t>gözetmeyi</a:t>
            </a:r>
            <a:r>
              <a:rPr sz="1350" spc="-20" dirty="0">
                <a:solidFill>
                  <a:srgbClr val="7C858B"/>
                </a:solidFill>
                <a:latin typeface="Verdana"/>
                <a:cs typeface="Verdana"/>
              </a:rPr>
              <a:t> </a:t>
            </a:r>
            <a:r>
              <a:rPr sz="1350" dirty="0">
                <a:solidFill>
                  <a:srgbClr val="7C858B"/>
                </a:solidFill>
                <a:latin typeface="Verdana"/>
                <a:cs typeface="Verdana"/>
              </a:rPr>
              <a:t>sorumluluğumuz</a:t>
            </a:r>
            <a:r>
              <a:rPr sz="1350" spc="10" dirty="0">
                <a:solidFill>
                  <a:srgbClr val="7C858B"/>
                </a:solidFill>
                <a:latin typeface="Verdana"/>
                <a:cs typeface="Verdana"/>
              </a:rPr>
              <a:t> </a:t>
            </a:r>
            <a:r>
              <a:rPr sz="1350" spc="-10" dirty="0">
                <a:solidFill>
                  <a:srgbClr val="7C858B"/>
                </a:solidFill>
                <a:latin typeface="Verdana"/>
                <a:cs typeface="Verdana"/>
              </a:rPr>
              <a:t>olarak</a:t>
            </a:r>
            <a:r>
              <a:rPr sz="1350" spc="10" dirty="0">
                <a:solidFill>
                  <a:srgbClr val="7C858B"/>
                </a:solidFill>
                <a:latin typeface="Verdana"/>
                <a:cs typeface="Verdana"/>
              </a:rPr>
              <a:t> </a:t>
            </a:r>
            <a:r>
              <a:rPr sz="1350" dirty="0">
                <a:solidFill>
                  <a:srgbClr val="7C858B"/>
                </a:solidFill>
                <a:latin typeface="Verdana"/>
                <a:cs typeface="Verdana"/>
              </a:rPr>
              <a:t>kabul </a:t>
            </a:r>
            <a:r>
              <a:rPr sz="1350" spc="-10" dirty="0">
                <a:solidFill>
                  <a:srgbClr val="7C858B"/>
                </a:solidFill>
                <a:latin typeface="Verdana"/>
                <a:cs typeface="Verdana"/>
              </a:rPr>
              <a:t>ederiz. </a:t>
            </a:r>
            <a:r>
              <a:rPr sz="1350" dirty="0">
                <a:solidFill>
                  <a:srgbClr val="7C858B"/>
                </a:solidFill>
                <a:latin typeface="Verdana"/>
                <a:cs typeface="Verdana"/>
              </a:rPr>
              <a:t>Konu</a:t>
            </a:r>
            <a:r>
              <a:rPr sz="1350" spc="-65" dirty="0">
                <a:solidFill>
                  <a:srgbClr val="7C858B"/>
                </a:solidFill>
                <a:latin typeface="Verdana"/>
                <a:cs typeface="Verdana"/>
              </a:rPr>
              <a:t> </a:t>
            </a:r>
            <a:r>
              <a:rPr sz="1350" spc="-10" dirty="0">
                <a:solidFill>
                  <a:srgbClr val="7C858B"/>
                </a:solidFill>
                <a:latin typeface="Verdana"/>
                <a:cs typeface="Verdana"/>
              </a:rPr>
              <a:t>ile</a:t>
            </a:r>
            <a:r>
              <a:rPr sz="1350" spc="-35" dirty="0">
                <a:solidFill>
                  <a:srgbClr val="7C858B"/>
                </a:solidFill>
                <a:latin typeface="Verdana"/>
                <a:cs typeface="Verdana"/>
              </a:rPr>
              <a:t> </a:t>
            </a:r>
            <a:r>
              <a:rPr sz="1350" spc="-10" dirty="0">
                <a:solidFill>
                  <a:srgbClr val="7C858B"/>
                </a:solidFill>
                <a:latin typeface="Verdana"/>
                <a:cs typeface="Verdana"/>
              </a:rPr>
              <a:t>ilgili</a:t>
            </a:r>
            <a:r>
              <a:rPr sz="1350" spc="-50" dirty="0">
                <a:solidFill>
                  <a:srgbClr val="7C858B"/>
                </a:solidFill>
                <a:latin typeface="Verdana"/>
                <a:cs typeface="Verdana"/>
              </a:rPr>
              <a:t> </a:t>
            </a:r>
            <a:r>
              <a:rPr sz="1350" dirty="0">
                <a:solidFill>
                  <a:srgbClr val="7C858B"/>
                </a:solidFill>
                <a:latin typeface="Verdana"/>
                <a:cs typeface="Verdana"/>
              </a:rPr>
              <a:t>sorumlu</a:t>
            </a:r>
            <a:r>
              <a:rPr sz="1350" spc="-45" dirty="0">
                <a:solidFill>
                  <a:srgbClr val="7C858B"/>
                </a:solidFill>
                <a:latin typeface="Verdana"/>
                <a:cs typeface="Verdana"/>
              </a:rPr>
              <a:t> </a:t>
            </a:r>
            <a:r>
              <a:rPr sz="1350" dirty="0">
                <a:solidFill>
                  <a:srgbClr val="7C858B"/>
                </a:solidFill>
                <a:latin typeface="Verdana"/>
                <a:cs typeface="Verdana"/>
              </a:rPr>
              <a:t>olduklarını</a:t>
            </a:r>
            <a:r>
              <a:rPr sz="1350" spc="-80" dirty="0">
                <a:solidFill>
                  <a:srgbClr val="7C858B"/>
                </a:solidFill>
                <a:latin typeface="Verdana"/>
                <a:cs typeface="Verdana"/>
              </a:rPr>
              <a:t> </a:t>
            </a:r>
            <a:r>
              <a:rPr sz="1350" dirty="0">
                <a:solidFill>
                  <a:srgbClr val="7C858B"/>
                </a:solidFill>
                <a:latin typeface="Verdana"/>
                <a:cs typeface="Verdana"/>
              </a:rPr>
              <a:t>paydaşlarımıza</a:t>
            </a:r>
            <a:r>
              <a:rPr sz="1350" spc="-80" dirty="0">
                <a:solidFill>
                  <a:srgbClr val="7C858B"/>
                </a:solidFill>
                <a:latin typeface="Verdana"/>
                <a:cs typeface="Verdana"/>
              </a:rPr>
              <a:t> </a:t>
            </a:r>
            <a:r>
              <a:rPr sz="1350" dirty="0">
                <a:solidFill>
                  <a:srgbClr val="7C858B"/>
                </a:solidFill>
                <a:latin typeface="Verdana"/>
                <a:cs typeface="Verdana"/>
              </a:rPr>
              <a:t>da</a:t>
            </a:r>
            <a:r>
              <a:rPr sz="1350" spc="-50" dirty="0">
                <a:solidFill>
                  <a:srgbClr val="7C858B"/>
                </a:solidFill>
                <a:latin typeface="Verdana"/>
                <a:cs typeface="Verdana"/>
              </a:rPr>
              <a:t> </a:t>
            </a:r>
            <a:r>
              <a:rPr sz="1350" spc="-10" dirty="0">
                <a:solidFill>
                  <a:srgbClr val="7C858B"/>
                </a:solidFill>
                <a:latin typeface="Verdana"/>
                <a:cs typeface="Verdana"/>
              </a:rPr>
              <a:t>aktarırız. </a:t>
            </a:r>
            <a:r>
              <a:rPr sz="1350" dirty="0">
                <a:solidFill>
                  <a:srgbClr val="7C858B"/>
                </a:solidFill>
                <a:latin typeface="Verdana"/>
                <a:cs typeface="Verdana"/>
              </a:rPr>
              <a:t>Ailelerin</a:t>
            </a:r>
            <a:r>
              <a:rPr sz="1350" spc="-70" dirty="0">
                <a:solidFill>
                  <a:srgbClr val="7C858B"/>
                </a:solidFill>
                <a:latin typeface="Verdana"/>
                <a:cs typeface="Verdana"/>
              </a:rPr>
              <a:t> </a:t>
            </a:r>
            <a:r>
              <a:rPr sz="1350" dirty="0">
                <a:solidFill>
                  <a:srgbClr val="7C858B"/>
                </a:solidFill>
                <a:latin typeface="Verdana"/>
                <a:cs typeface="Verdana"/>
              </a:rPr>
              <a:t>çocuklarına</a:t>
            </a:r>
            <a:r>
              <a:rPr sz="1350" spc="-65" dirty="0">
                <a:solidFill>
                  <a:srgbClr val="7C858B"/>
                </a:solidFill>
                <a:latin typeface="Verdana"/>
                <a:cs typeface="Verdana"/>
              </a:rPr>
              <a:t> </a:t>
            </a:r>
            <a:r>
              <a:rPr sz="1350" spc="-25" dirty="0">
                <a:solidFill>
                  <a:srgbClr val="7C858B"/>
                </a:solidFill>
                <a:latin typeface="Verdana"/>
                <a:cs typeface="Verdana"/>
              </a:rPr>
              <a:t>karşı</a:t>
            </a:r>
            <a:r>
              <a:rPr sz="1350" spc="-50" dirty="0">
                <a:solidFill>
                  <a:srgbClr val="7C858B"/>
                </a:solidFill>
                <a:latin typeface="Verdana"/>
                <a:cs typeface="Verdana"/>
              </a:rPr>
              <a:t> </a:t>
            </a:r>
            <a:r>
              <a:rPr sz="1350" dirty="0">
                <a:solidFill>
                  <a:srgbClr val="7C858B"/>
                </a:solidFill>
                <a:latin typeface="Verdana"/>
                <a:cs typeface="Verdana"/>
              </a:rPr>
              <a:t>tutum</a:t>
            </a:r>
            <a:r>
              <a:rPr sz="1350" spc="-50" dirty="0">
                <a:solidFill>
                  <a:srgbClr val="7C858B"/>
                </a:solidFill>
                <a:latin typeface="Verdana"/>
                <a:cs typeface="Verdana"/>
              </a:rPr>
              <a:t> </a:t>
            </a:r>
            <a:r>
              <a:rPr sz="1350" spc="-30" dirty="0">
                <a:solidFill>
                  <a:srgbClr val="7C858B"/>
                </a:solidFill>
                <a:latin typeface="Verdana"/>
                <a:cs typeface="Verdana"/>
              </a:rPr>
              <a:t>ve</a:t>
            </a:r>
            <a:r>
              <a:rPr sz="1350" spc="-40" dirty="0">
                <a:solidFill>
                  <a:srgbClr val="7C858B"/>
                </a:solidFill>
                <a:latin typeface="Verdana"/>
                <a:cs typeface="Verdana"/>
              </a:rPr>
              <a:t> </a:t>
            </a:r>
            <a:r>
              <a:rPr sz="1350" spc="-10" dirty="0">
                <a:solidFill>
                  <a:srgbClr val="7C858B"/>
                </a:solidFill>
                <a:latin typeface="Verdana"/>
                <a:cs typeface="Verdana"/>
              </a:rPr>
              <a:t>davranışlarını</a:t>
            </a:r>
            <a:r>
              <a:rPr sz="1350" spc="-90" dirty="0">
                <a:solidFill>
                  <a:srgbClr val="7C858B"/>
                </a:solidFill>
                <a:latin typeface="Verdana"/>
                <a:cs typeface="Verdana"/>
              </a:rPr>
              <a:t> </a:t>
            </a:r>
            <a:r>
              <a:rPr sz="1350" spc="-10" dirty="0">
                <a:solidFill>
                  <a:srgbClr val="7C858B"/>
                </a:solidFill>
                <a:latin typeface="Verdana"/>
                <a:cs typeface="Verdana"/>
              </a:rPr>
              <a:t>izler, </a:t>
            </a:r>
            <a:r>
              <a:rPr sz="1350" dirty="0">
                <a:solidFill>
                  <a:srgbClr val="7C858B"/>
                </a:solidFill>
                <a:latin typeface="Verdana"/>
                <a:cs typeface="Verdana"/>
              </a:rPr>
              <a:t>çocuklarla</a:t>
            </a:r>
            <a:r>
              <a:rPr sz="1350" spc="-45" dirty="0">
                <a:solidFill>
                  <a:srgbClr val="7C858B"/>
                </a:solidFill>
                <a:latin typeface="Verdana"/>
                <a:cs typeface="Verdana"/>
              </a:rPr>
              <a:t> </a:t>
            </a:r>
            <a:r>
              <a:rPr sz="1350" spc="-10" dirty="0">
                <a:solidFill>
                  <a:srgbClr val="7C858B"/>
                </a:solidFill>
                <a:latin typeface="Verdana"/>
                <a:cs typeface="Verdana"/>
              </a:rPr>
              <a:t>ilgili </a:t>
            </a:r>
            <a:r>
              <a:rPr sz="1350" dirty="0">
                <a:solidFill>
                  <a:srgbClr val="7C858B"/>
                </a:solidFill>
                <a:latin typeface="Verdana"/>
                <a:cs typeface="Verdana"/>
              </a:rPr>
              <a:t>şüpheli</a:t>
            </a:r>
            <a:r>
              <a:rPr sz="1350" spc="-55" dirty="0">
                <a:solidFill>
                  <a:srgbClr val="7C858B"/>
                </a:solidFill>
                <a:latin typeface="Verdana"/>
                <a:cs typeface="Verdana"/>
              </a:rPr>
              <a:t> </a:t>
            </a:r>
            <a:r>
              <a:rPr sz="1350" dirty="0">
                <a:solidFill>
                  <a:srgbClr val="7C858B"/>
                </a:solidFill>
                <a:latin typeface="Verdana"/>
                <a:cs typeface="Verdana"/>
              </a:rPr>
              <a:t>eylemlere</a:t>
            </a:r>
            <a:r>
              <a:rPr sz="1350" spc="-20" dirty="0">
                <a:solidFill>
                  <a:srgbClr val="7C858B"/>
                </a:solidFill>
                <a:latin typeface="Verdana"/>
                <a:cs typeface="Verdana"/>
              </a:rPr>
              <a:t> </a:t>
            </a:r>
            <a:r>
              <a:rPr sz="1350" spc="-10" dirty="0">
                <a:solidFill>
                  <a:srgbClr val="7C858B"/>
                </a:solidFill>
                <a:latin typeface="Verdana"/>
                <a:cs typeface="Verdana"/>
              </a:rPr>
              <a:t>şahit</a:t>
            </a:r>
            <a:r>
              <a:rPr sz="1350" spc="-30" dirty="0">
                <a:solidFill>
                  <a:srgbClr val="7C858B"/>
                </a:solidFill>
                <a:latin typeface="Verdana"/>
                <a:cs typeface="Verdana"/>
              </a:rPr>
              <a:t> </a:t>
            </a:r>
            <a:r>
              <a:rPr sz="1350" dirty="0">
                <a:solidFill>
                  <a:srgbClr val="7C858B"/>
                </a:solidFill>
                <a:latin typeface="Verdana"/>
                <a:cs typeface="Verdana"/>
              </a:rPr>
              <a:t>olduğumuzda,</a:t>
            </a:r>
            <a:r>
              <a:rPr sz="1350" spc="-55" dirty="0">
                <a:solidFill>
                  <a:srgbClr val="7C858B"/>
                </a:solidFill>
                <a:latin typeface="Verdana"/>
                <a:cs typeface="Verdana"/>
              </a:rPr>
              <a:t> </a:t>
            </a:r>
            <a:r>
              <a:rPr sz="1350" spc="-10" dirty="0">
                <a:solidFill>
                  <a:srgbClr val="7C858B"/>
                </a:solidFill>
                <a:latin typeface="Verdana"/>
                <a:cs typeface="Verdana"/>
              </a:rPr>
              <a:t>yerel </a:t>
            </a:r>
            <a:r>
              <a:rPr sz="1350" spc="-20" dirty="0">
                <a:solidFill>
                  <a:srgbClr val="7C858B"/>
                </a:solidFill>
                <a:latin typeface="Verdana"/>
                <a:cs typeface="Verdana"/>
              </a:rPr>
              <a:t>yetkililere</a:t>
            </a:r>
            <a:r>
              <a:rPr sz="1350" spc="-55" dirty="0">
                <a:solidFill>
                  <a:srgbClr val="7C858B"/>
                </a:solidFill>
                <a:latin typeface="Verdana"/>
                <a:cs typeface="Verdana"/>
              </a:rPr>
              <a:t> </a:t>
            </a:r>
            <a:r>
              <a:rPr sz="1350" spc="-30" dirty="0">
                <a:solidFill>
                  <a:srgbClr val="7C858B"/>
                </a:solidFill>
                <a:latin typeface="Verdana"/>
                <a:cs typeface="Verdana"/>
              </a:rPr>
              <a:t>ve</a:t>
            </a:r>
            <a:r>
              <a:rPr sz="1350" spc="-55" dirty="0">
                <a:solidFill>
                  <a:srgbClr val="7C858B"/>
                </a:solidFill>
                <a:latin typeface="Verdana"/>
                <a:cs typeface="Verdana"/>
              </a:rPr>
              <a:t> </a:t>
            </a:r>
            <a:r>
              <a:rPr sz="1350" spc="-10" dirty="0">
                <a:solidFill>
                  <a:srgbClr val="7C858B"/>
                </a:solidFill>
                <a:latin typeface="Verdana"/>
                <a:cs typeface="Verdana"/>
              </a:rPr>
              <a:t>ilgili</a:t>
            </a:r>
            <a:r>
              <a:rPr sz="1350" spc="-40" dirty="0">
                <a:solidFill>
                  <a:srgbClr val="7C858B"/>
                </a:solidFill>
                <a:latin typeface="Verdana"/>
                <a:cs typeface="Verdana"/>
              </a:rPr>
              <a:t> </a:t>
            </a:r>
            <a:r>
              <a:rPr sz="1350" spc="-10" dirty="0">
                <a:solidFill>
                  <a:srgbClr val="7C858B"/>
                </a:solidFill>
                <a:latin typeface="Verdana"/>
                <a:cs typeface="Verdana"/>
              </a:rPr>
              <a:t>kuruluşlara</a:t>
            </a:r>
            <a:r>
              <a:rPr sz="1350" spc="-60" dirty="0">
                <a:solidFill>
                  <a:srgbClr val="7C858B"/>
                </a:solidFill>
                <a:latin typeface="Verdana"/>
                <a:cs typeface="Verdana"/>
              </a:rPr>
              <a:t> </a:t>
            </a:r>
            <a:r>
              <a:rPr sz="1350" dirty="0">
                <a:solidFill>
                  <a:srgbClr val="7C858B"/>
                </a:solidFill>
                <a:latin typeface="Verdana"/>
                <a:cs typeface="Verdana"/>
              </a:rPr>
              <a:t>raporlanmasını</a:t>
            </a:r>
            <a:r>
              <a:rPr sz="1350" spc="-95" dirty="0">
                <a:solidFill>
                  <a:srgbClr val="7C858B"/>
                </a:solidFill>
                <a:latin typeface="Verdana"/>
                <a:cs typeface="Verdana"/>
              </a:rPr>
              <a:t> </a:t>
            </a:r>
            <a:r>
              <a:rPr sz="1350" spc="-10" dirty="0">
                <a:solidFill>
                  <a:srgbClr val="7C858B"/>
                </a:solidFill>
                <a:latin typeface="Verdana"/>
                <a:cs typeface="Verdana"/>
              </a:rPr>
              <a:t>sağlarız.</a:t>
            </a:r>
            <a:endParaRPr sz="1350">
              <a:latin typeface="Verdana"/>
              <a:cs typeface="Verdana"/>
            </a:endParaRPr>
          </a:p>
          <a:p>
            <a:pPr marL="12700" marR="5080">
              <a:lnSpc>
                <a:spcPct val="100000"/>
              </a:lnSpc>
            </a:pPr>
            <a:r>
              <a:rPr sz="1350" dirty="0">
                <a:solidFill>
                  <a:srgbClr val="7C858B"/>
                </a:solidFill>
                <a:latin typeface="Verdana"/>
                <a:cs typeface="Verdana"/>
              </a:rPr>
              <a:t>Otellerimizde</a:t>
            </a:r>
            <a:r>
              <a:rPr sz="1350" spc="-45" dirty="0">
                <a:solidFill>
                  <a:srgbClr val="7C858B"/>
                </a:solidFill>
                <a:latin typeface="Verdana"/>
                <a:cs typeface="Verdana"/>
              </a:rPr>
              <a:t> </a:t>
            </a:r>
            <a:r>
              <a:rPr sz="1350" dirty="0">
                <a:solidFill>
                  <a:srgbClr val="7C858B"/>
                </a:solidFill>
                <a:latin typeface="Verdana"/>
                <a:cs typeface="Verdana"/>
              </a:rPr>
              <a:t>çocuk</a:t>
            </a:r>
            <a:r>
              <a:rPr sz="1350" spc="-25" dirty="0">
                <a:solidFill>
                  <a:srgbClr val="7C858B"/>
                </a:solidFill>
                <a:latin typeface="Verdana"/>
                <a:cs typeface="Verdana"/>
              </a:rPr>
              <a:t> </a:t>
            </a:r>
            <a:r>
              <a:rPr sz="1350" dirty="0">
                <a:solidFill>
                  <a:srgbClr val="7C858B"/>
                </a:solidFill>
                <a:latin typeface="Verdana"/>
                <a:cs typeface="Verdana"/>
              </a:rPr>
              <a:t>misafirlerimize</a:t>
            </a:r>
            <a:r>
              <a:rPr sz="1350" spc="-25" dirty="0">
                <a:solidFill>
                  <a:srgbClr val="7C858B"/>
                </a:solidFill>
                <a:latin typeface="Verdana"/>
                <a:cs typeface="Verdana"/>
              </a:rPr>
              <a:t> </a:t>
            </a:r>
            <a:r>
              <a:rPr sz="1350" dirty="0">
                <a:solidFill>
                  <a:srgbClr val="7C858B"/>
                </a:solidFill>
                <a:latin typeface="Verdana"/>
                <a:cs typeface="Verdana"/>
              </a:rPr>
              <a:t>kendilerini</a:t>
            </a:r>
            <a:r>
              <a:rPr sz="1350" spc="-65" dirty="0">
                <a:solidFill>
                  <a:srgbClr val="7C858B"/>
                </a:solidFill>
                <a:latin typeface="Verdana"/>
                <a:cs typeface="Verdana"/>
              </a:rPr>
              <a:t> </a:t>
            </a:r>
            <a:r>
              <a:rPr sz="1350" spc="-50" dirty="0">
                <a:solidFill>
                  <a:srgbClr val="7C858B"/>
                </a:solidFill>
                <a:latin typeface="Verdana"/>
                <a:cs typeface="Verdana"/>
              </a:rPr>
              <a:t>özel,</a:t>
            </a:r>
            <a:r>
              <a:rPr sz="1350" spc="-20" dirty="0">
                <a:solidFill>
                  <a:srgbClr val="7C858B"/>
                </a:solidFill>
                <a:latin typeface="Verdana"/>
                <a:cs typeface="Verdana"/>
              </a:rPr>
              <a:t> </a:t>
            </a:r>
            <a:r>
              <a:rPr sz="1350" spc="-10" dirty="0">
                <a:solidFill>
                  <a:srgbClr val="7C858B"/>
                </a:solidFill>
                <a:latin typeface="Verdana"/>
                <a:cs typeface="Verdana"/>
              </a:rPr>
              <a:t>güvende, </a:t>
            </a:r>
            <a:r>
              <a:rPr sz="1350" dirty="0">
                <a:solidFill>
                  <a:srgbClr val="7C858B"/>
                </a:solidFill>
                <a:latin typeface="Verdana"/>
                <a:cs typeface="Verdana"/>
              </a:rPr>
              <a:t>rahatça</a:t>
            </a:r>
            <a:r>
              <a:rPr sz="1350" spc="-80" dirty="0">
                <a:solidFill>
                  <a:srgbClr val="7C858B"/>
                </a:solidFill>
                <a:latin typeface="Verdana"/>
                <a:cs typeface="Verdana"/>
              </a:rPr>
              <a:t> </a:t>
            </a:r>
            <a:r>
              <a:rPr sz="1350" dirty="0">
                <a:solidFill>
                  <a:srgbClr val="7C858B"/>
                </a:solidFill>
                <a:latin typeface="Verdana"/>
                <a:cs typeface="Verdana"/>
              </a:rPr>
              <a:t>iletişim</a:t>
            </a:r>
            <a:r>
              <a:rPr sz="1350" spc="-25" dirty="0">
                <a:solidFill>
                  <a:srgbClr val="7C858B"/>
                </a:solidFill>
                <a:latin typeface="Verdana"/>
                <a:cs typeface="Verdana"/>
              </a:rPr>
              <a:t> </a:t>
            </a:r>
            <a:r>
              <a:rPr sz="1350" spc="-10" dirty="0">
                <a:solidFill>
                  <a:srgbClr val="7C858B"/>
                </a:solidFill>
                <a:latin typeface="Verdana"/>
                <a:cs typeface="Verdana"/>
              </a:rPr>
              <a:t>kurarak</a:t>
            </a:r>
            <a:r>
              <a:rPr sz="1350" spc="-65" dirty="0">
                <a:solidFill>
                  <a:srgbClr val="7C858B"/>
                </a:solidFill>
                <a:latin typeface="Verdana"/>
                <a:cs typeface="Verdana"/>
              </a:rPr>
              <a:t> </a:t>
            </a:r>
            <a:r>
              <a:rPr sz="1350" dirty="0">
                <a:solidFill>
                  <a:srgbClr val="7C858B"/>
                </a:solidFill>
                <a:latin typeface="Verdana"/>
                <a:cs typeface="Verdana"/>
              </a:rPr>
              <a:t>kendini</a:t>
            </a:r>
            <a:r>
              <a:rPr sz="1350" spc="-70" dirty="0">
                <a:solidFill>
                  <a:srgbClr val="7C858B"/>
                </a:solidFill>
                <a:latin typeface="Verdana"/>
                <a:cs typeface="Verdana"/>
              </a:rPr>
              <a:t> </a:t>
            </a:r>
            <a:r>
              <a:rPr sz="1350" dirty="0">
                <a:solidFill>
                  <a:srgbClr val="7C858B"/>
                </a:solidFill>
                <a:latin typeface="Verdana"/>
                <a:cs typeface="Verdana"/>
              </a:rPr>
              <a:t>ifade</a:t>
            </a:r>
            <a:r>
              <a:rPr sz="1350" spc="-60" dirty="0">
                <a:solidFill>
                  <a:srgbClr val="7C858B"/>
                </a:solidFill>
                <a:latin typeface="Verdana"/>
                <a:cs typeface="Verdana"/>
              </a:rPr>
              <a:t> </a:t>
            </a:r>
            <a:r>
              <a:rPr sz="1350" dirty="0">
                <a:solidFill>
                  <a:srgbClr val="7C858B"/>
                </a:solidFill>
                <a:latin typeface="Verdana"/>
                <a:cs typeface="Verdana"/>
              </a:rPr>
              <a:t>edebileceği,</a:t>
            </a:r>
            <a:r>
              <a:rPr sz="1350" spc="-80" dirty="0">
                <a:solidFill>
                  <a:srgbClr val="7C858B"/>
                </a:solidFill>
                <a:latin typeface="Verdana"/>
                <a:cs typeface="Verdana"/>
              </a:rPr>
              <a:t> </a:t>
            </a:r>
            <a:r>
              <a:rPr sz="1350" dirty="0">
                <a:solidFill>
                  <a:srgbClr val="7C858B"/>
                </a:solidFill>
                <a:latin typeface="Verdana"/>
                <a:cs typeface="Verdana"/>
              </a:rPr>
              <a:t>özgür</a:t>
            </a:r>
            <a:r>
              <a:rPr sz="1350" spc="-75" dirty="0">
                <a:solidFill>
                  <a:srgbClr val="7C858B"/>
                </a:solidFill>
                <a:latin typeface="Verdana"/>
                <a:cs typeface="Verdana"/>
              </a:rPr>
              <a:t> </a:t>
            </a:r>
            <a:r>
              <a:rPr sz="1350" spc="-25" dirty="0">
                <a:solidFill>
                  <a:srgbClr val="7C858B"/>
                </a:solidFill>
                <a:latin typeface="Verdana"/>
                <a:cs typeface="Verdana"/>
              </a:rPr>
              <a:t>ve </a:t>
            </a:r>
            <a:r>
              <a:rPr sz="1350" dirty="0">
                <a:solidFill>
                  <a:srgbClr val="7C858B"/>
                </a:solidFill>
                <a:latin typeface="Verdana"/>
                <a:cs typeface="Verdana"/>
              </a:rPr>
              <a:t>eğlenceli</a:t>
            </a:r>
            <a:r>
              <a:rPr sz="1350" spc="-55" dirty="0">
                <a:solidFill>
                  <a:srgbClr val="7C858B"/>
                </a:solidFill>
                <a:latin typeface="Verdana"/>
                <a:cs typeface="Verdana"/>
              </a:rPr>
              <a:t> </a:t>
            </a:r>
            <a:r>
              <a:rPr sz="1350" dirty="0">
                <a:solidFill>
                  <a:srgbClr val="7C858B"/>
                </a:solidFill>
                <a:latin typeface="Verdana"/>
                <a:cs typeface="Verdana"/>
              </a:rPr>
              <a:t>ortamlar</a:t>
            </a:r>
            <a:r>
              <a:rPr sz="1350" spc="-45" dirty="0">
                <a:solidFill>
                  <a:srgbClr val="7C858B"/>
                </a:solidFill>
                <a:latin typeface="Verdana"/>
                <a:cs typeface="Verdana"/>
              </a:rPr>
              <a:t> </a:t>
            </a:r>
            <a:r>
              <a:rPr sz="1350" spc="-10" dirty="0">
                <a:solidFill>
                  <a:srgbClr val="7C858B"/>
                </a:solidFill>
                <a:latin typeface="Verdana"/>
                <a:cs typeface="Verdana"/>
              </a:rPr>
              <a:t>sunarız.</a:t>
            </a:r>
            <a:endParaRPr sz="1350">
              <a:latin typeface="Verdana"/>
              <a:cs typeface="Verdana"/>
            </a:endParaRPr>
          </a:p>
          <a:p>
            <a:pPr marL="12700" marR="369570">
              <a:lnSpc>
                <a:spcPct val="100000"/>
              </a:lnSpc>
              <a:spcBef>
                <a:spcPts val="5"/>
              </a:spcBef>
            </a:pPr>
            <a:r>
              <a:rPr sz="1350" dirty="0">
                <a:solidFill>
                  <a:srgbClr val="7C858B"/>
                </a:solidFill>
                <a:latin typeface="Verdana"/>
                <a:cs typeface="Verdana"/>
              </a:rPr>
              <a:t>Çocuk</a:t>
            </a:r>
            <a:r>
              <a:rPr sz="1350" spc="-55" dirty="0">
                <a:solidFill>
                  <a:srgbClr val="7C858B"/>
                </a:solidFill>
                <a:latin typeface="Verdana"/>
                <a:cs typeface="Verdana"/>
              </a:rPr>
              <a:t> </a:t>
            </a:r>
            <a:r>
              <a:rPr sz="1350" dirty="0">
                <a:solidFill>
                  <a:srgbClr val="7C858B"/>
                </a:solidFill>
                <a:latin typeface="Verdana"/>
                <a:cs typeface="Verdana"/>
              </a:rPr>
              <a:t>misafirlerimizin</a:t>
            </a:r>
            <a:r>
              <a:rPr sz="1350" spc="-75" dirty="0">
                <a:solidFill>
                  <a:srgbClr val="7C858B"/>
                </a:solidFill>
                <a:latin typeface="Verdana"/>
                <a:cs typeface="Verdana"/>
              </a:rPr>
              <a:t> </a:t>
            </a:r>
            <a:r>
              <a:rPr sz="1350" dirty="0">
                <a:solidFill>
                  <a:srgbClr val="7C858B"/>
                </a:solidFill>
                <a:latin typeface="Verdana"/>
                <a:cs typeface="Verdana"/>
              </a:rPr>
              <a:t>her</a:t>
            </a:r>
            <a:r>
              <a:rPr sz="1350" spc="-100" dirty="0">
                <a:solidFill>
                  <a:srgbClr val="7C858B"/>
                </a:solidFill>
                <a:latin typeface="Verdana"/>
                <a:cs typeface="Verdana"/>
              </a:rPr>
              <a:t> </a:t>
            </a:r>
            <a:r>
              <a:rPr sz="1350" spc="-25" dirty="0">
                <a:solidFill>
                  <a:srgbClr val="7C858B"/>
                </a:solidFill>
                <a:latin typeface="Verdana"/>
                <a:cs typeface="Verdana"/>
              </a:rPr>
              <a:t>fırsatta</a:t>
            </a:r>
            <a:r>
              <a:rPr sz="1350" spc="-65" dirty="0">
                <a:solidFill>
                  <a:srgbClr val="7C858B"/>
                </a:solidFill>
                <a:latin typeface="Verdana"/>
                <a:cs typeface="Verdana"/>
              </a:rPr>
              <a:t> </a:t>
            </a:r>
            <a:r>
              <a:rPr sz="1350" spc="-10" dirty="0">
                <a:solidFill>
                  <a:srgbClr val="7C858B"/>
                </a:solidFill>
                <a:latin typeface="Verdana"/>
                <a:cs typeface="Verdana"/>
              </a:rPr>
              <a:t>başarılarını</a:t>
            </a:r>
            <a:r>
              <a:rPr sz="1350" spc="-100" dirty="0">
                <a:solidFill>
                  <a:srgbClr val="7C858B"/>
                </a:solidFill>
                <a:latin typeface="Verdana"/>
                <a:cs typeface="Verdana"/>
              </a:rPr>
              <a:t> </a:t>
            </a:r>
            <a:r>
              <a:rPr sz="1350" dirty="0">
                <a:solidFill>
                  <a:srgbClr val="7C858B"/>
                </a:solidFill>
                <a:latin typeface="Verdana"/>
                <a:cs typeface="Verdana"/>
              </a:rPr>
              <a:t>takdir</a:t>
            </a:r>
            <a:r>
              <a:rPr sz="1350" spc="-85" dirty="0">
                <a:solidFill>
                  <a:srgbClr val="7C858B"/>
                </a:solidFill>
                <a:latin typeface="Verdana"/>
                <a:cs typeface="Verdana"/>
              </a:rPr>
              <a:t> </a:t>
            </a:r>
            <a:r>
              <a:rPr sz="1350" spc="-10" dirty="0">
                <a:solidFill>
                  <a:srgbClr val="7C858B"/>
                </a:solidFill>
                <a:latin typeface="Verdana"/>
                <a:cs typeface="Verdana"/>
              </a:rPr>
              <a:t>eder, </a:t>
            </a:r>
            <a:r>
              <a:rPr sz="1350" spc="-20" dirty="0">
                <a:solidFill>
                  <a:srgbClr val="7C858B"/>
                </a:solidFill>
                <a:latin typeface="Verdana"/>
                <a:cs typeface="Verdana"/>
              </a:rPr>
              <a:t>cesaretlendirir,</a:t>
            </a:r>
            <a:r>
              <a:rPr sz="1350" spc="-65" dirty="0">
                <a:solidFill>
                  <a:srgbClr val="7C858B"/>
                </a:solidFill>
                <a:latin typeface="Verdana"/>
                <a:cs typeface="Verdana"/>
              </a:rPr>
              <a:t> </a:t>
            </a:r>
            <a:r>
              <a:rPr sz="1350" dirty="0">
                <a:solidFill>
                  <a:srgbClr val="7C858B"/>
                </a:solidFill>
                <a:latin typeface="Verdana"/>
                <a:cs typeface="Verdana"/>
              </a:rPr>
              <a:t>diğer</a:t>
            </a:r>
            <a:r>
              <a:rPr sz="1350" spc="-70" dirty="0">
                <a:solidFill>
                  <a:srgbClr val="7C858B"/>
                </a:solidFill>
                <a:latin typeface="Verdana"/>
                <a:cs typeface="Verdana"/>
              </a:rPr>
              <a:t> </a:t>
            </a:r>
            <a:r>
              <a:rPr sz="1350" dirty="0">
                <a:solidFill>
                  <a:srgbClr val="7C858B"/>
                </a:solidFill>
                <a:latin typeface="Verdana"/>
                <a:cs typeface="Verdana"/>
              </a:rPr>
              <a:t>çocuklar</a:t>
            </a:r>
            <a:r>
              <a:rPr sz="1350" spc="-60" dirty="0">
                <a:solidFill>
                  <a:srgbClr val="7C858B"/>
                </a:solidFill>
                <a:latin typeface="Verdana"/>
                <a:cs typeface="Verdana"/>
              </a:rPr>
              <a:t> </a:t>
            </a:r>
            <a:r>
              <a:rPr sz="1350" spc="-10" dirty="0">
                <a:solidFill>
                  <a:srgbClr val="7C858B"/>
                </a:solidFill>
                <a:latin typeface="Verdana"/>
                <a:cs typeface="Verdana"/>
              </a:rPr>
              <a:t>ile</a:t>
            </a:r>
            <a:r>
              <a:rPr sz="1350" spc="-40" dirty="0">
                <a:solidFill>
                  <a:srgbClr val="7C858B"/>
                </a:solidFill>
                <a:latin typeface="Verdana"/>
                <a:cs typeface="Verdana"/>
              </a:rPr>
              <a:t> </a:t>
            </a:r>
            <a:r>
              <a:rPr sz="1350" dirty="0">
                <a:solidFill>
                  <a:srgbClr val="7C858B"/>
                </a:solidFill>
                <a:latin typeface="Verdana"/>
                <a:cs typeface="Verdana"/>
              </a:rPr>
              <a:t>olan</a:t>
            </a:r>
            <a:r>
              <a:rPr sz="1350" spc="-35" dirty="0">
                <a:solidFill>
                  <a:srgbClr val="7C858B"/>
                </a:solidFill>
                <a:latin typeface="Verdana"/>
                <a:cs typeface="Verdana"/>
              </a:rPr>
              <a:t> </a:t>
            </a:r>
            <a:r>
              <a:rPr sz="1350" spc="-10" dirty="0">
                <a:solidFill>
                  <a:srgbClr val="7C858B"/>
                </a:solidFill>
                <a:latin typeface="Verdana"/>
                <a:cs typeface="Verdana"/>
              </a:rPr>
              <a:t>iletişimlerini destekleriz.</a:t>
            </a:r>
            <a:endParaRPr sz="1350">
              <a:latin typeface="Verdana"/>
              <a:cs typeface="Verdana"/>
            </a:endParaRPr>
          </a:p>
          <a:p>
            <a:pPr marL="12700" marR="147955">
              <a:lnSpc>
                <a:spcPct val="100000"/>
              </a:lnSpc>
            </a:pPr>
            <a:r>
              <a:rPr sz="1350" dirty="0">
                <a:solidFill>
                  <a:srgbClr val="7C858B"/>
                </a:solidFill>
                <a:latin typeface="Verdana"/>
                <a:cs typeface="Verdana"/>
              </a:rPr>
              <a:t>Çocukları</a:t>
            </a:r>
            <a:r>
              <a:rPr sz="1350" spc="-40" dirty="0">
                <a:solidFill>
                  <a:srgbClr val="7C858B"/>
                </a:solidFill>
                <a:latin typeface="Verdana"/>
                <a:cs typeface="Verdana"/>
              </a:rPr>
              <a:t> </a:t>
            </a:r>
            <a:r>
              <a:rPr sz="1350" dirty="0">
                <a:solidFill>
                  <a:srgbClr val="7C858B"/>
                </a:solidFill>
                <a:latin typeface="Verdana"/>
                <a:cs typeface="Verdana"/>
              </a:rPr>
              <a:t>emanet</a:t>
            </a:r>
            <a:r>
              <a:rPr sz="1350" spc="-40" dirty="0">
                <a:solidFill>
                  <a:srgbClr val="7C858B"/>
                </a:solidFill>
                <a:latin typeface="Verdana"/>
                <a:cs typeface="Verdana"/>
              </a:rPr>
              <a:t> </a:t>
            </a:r>
            <a:r>
              <a:rPr sz="1350" dirty="0">
                <a:solidFill>
                  <a:srgbClr val="7C858B"/>
                </a:solidFill>
                <a:latin typeface="Verdana"/>
                <a:cs typeface="Verdana"/>
              </a:rPr>
              <a:t>aldığımız</a:t>
            </a:r>
            <a:r>
              <a:rPr sz="1350" spc="-35" dirty="0">
                <a:solidFill>
                  <a:srgbClr val="7C858B"/>
                </a:solidFill>
                <a:latin typeface="Verdana"/>
                <a:cs typeface="Verdana"/>
              </a:rPr>
              <a:t> </a:t>
            </a:r>
            <a:r>
              <a:rPr sz="1350" dirty="0">
                <a:solidFill>
                  <a:srgbClr val="7C858B"/>
                </a:solidFill>
                <a:latin typeface="Verdana"/>
                <a:cs typeface="Verdana"/>
              </a:rPr>
              <a:t>ortamlarda</a:t>
            </a:r>
            <a:r>
              <a:rPr sz="1350" spc="-40" dirty="0">
                <a:solidFill>
                  <a:srgbClr val="7C858B"/>
                </a:solidFill>
                <a:latin typeface="Verdana"/>
                <a:cs typeface="Verdana"/>
              </a:rPr>
              <a:t> </a:t>
            </a:r>
            <a:r>
              <a:rPr sz="1350" spc="-30" dirty="0">
                <a:solidFill>
                  <a:srgbClr val="7C858B"/>
                </a:solidFill>
                <a:latin typeface="Verdana"/>
                <a:cs typeface="Verdana"/>
              </a:rPr>
              <a:t>(oyun</a:t>
            </a:r>
            <a:r>
              <a:rPr sz="1350" spc="-5" dirty="0">
                <a:solidFill>
                  <a:srgbClr val="7C858B"/>
                </a:solidFill>
                <a:latin typeface="Verdana"/>
                <a:cs typeface="Verdana"/>
              </a:rPr>
              <a:t> </a:t>
            </a:r>
            <a:r>
              <a:rPr sz="1350" spc="-25" dirty="0">
                <a:solidFill>
                  <a:srgbClr val="7C858B"/>
                </a:solidFill>
                <a:latin typeface="Verdana"/>
                <a:cs typeface="Verdana"/>
              </a:rPr>
              <a:t>salonu, </a:t>
            </a:r>
            <a:r>
              <a:rPr sz="1350" spc="-10" dirty="0">
                <a:solidFill>
                  <a:srgbClr val="7C858B"/>
                </a:solidFill>
                <a:latin typeface="Verdana"/>
                <a:cs typeface="Verdana"/>
              </a:rPr>
              <a:t>çocuk </a:t>
            </a:r>
            <a:r>
              <a:rPr sz="1350" dirty="0">
                <a:solidFill>
                  <a:srgbClr val="7C858B"/>
                </a:solidFill>
                <a:latin typeface="Verdana"/>
                <a:cs typeface="Verdana"/>
              </a:rPr>
              <a:t>kulübü</a:t>
            </a:r>
            <a:r>
              <a:rPr sz="1350" spc="-65" dirty="0">
                <a:solidFill>
                  <a:srgbClr val="7C858B"/>
                </a:solidFill>
                <a:latin typeface="Verdana"/>
                <a:cs typeface="Verdana"/>
              </a:rPr>
              <a:t> </a:t>
            </a:r>
            <a:r>
              <a:rPr sz="1350" spc="-95" dirty="0">
                <a:solidFill>
                  <a:srgbClr val="7C858B"/>
                </a:solidFill>
                <a:latin typeface="Verdana"/>
                <a:cs typeface="Verdana"/>
              </a:rPr>
              <a:t>vb.)</a:t>
            </a:r>
            <a:r>
              <a:rPr sz="1350" spc="-50" dirty="0">
                <a:solidFill>
                  <a:srgbClr val="7C858B"/>
                </a:solidFill>
                <a:latin typeface="Verdana"/>
                <a:cs typeface="Verdana"/>
              </a:rPr>
              <a:t> </a:t>
            </a:r>
            <a:r>
              <a:rPr sz="1350" spc="-10" dirty="0">
                <a:solidFill>
                  <a:srgbClr val="7C858B"/>
                </a:solidFill>
                <a:latin typeface="Verdana"/>
                <a:cs typeface="Verdana"/>
              </a:rPr>
              <a:t>ailelerine</a:t>
            </a:r>
            <a:r>
              <a:rPr sz="1350" spc="-65" dirty="0">
                <a:solidFill>
                  <a:srgbClr val="7C858B"/>
                </a:solidFill>
                <a:latin typeface="Verdana"/>
                <a:cs typeface="Verdana"/>
              </a:rPr>
              <a:t> </a:t>
            </a:r>
            <a:r>
              <a:rPr sz="1350" spc="-40" dirty="0">
                <a:solidFill>
                  <a:srgbClr val="7C858B"/>
                </a:solidFill>
                <a:latin typeface="Verdana"/>
                <a:cs typeface="Verdana"/>
              </a:rPr>
              <a:t>veya</a:t>
            </a:r>
            <a:r>
              <a:rPr sz="1350" spc="-50" dirty="0">
                <a:solidFill>
                  <a:srgbClr val="7C858B"/>
                </a:solidFill>
                <a:latin typeface="Verdana"/>
                <a:cs typeface="Verdana"/>
              </a:rPr>
              <a:t> </a:t>
            </a:r>
            <a:r>
              <a:rPr sz="1350" dirty="0">
                <a:solidFill>
                  <a:srgbClr val="7C858B"/>
                </a:solidFill>
                <a:latin typeface="Verdana"/>
                <a:cs typeface="Verdana"/>
              </a:rPr>
              <a:t>ailesinden</a:t>
            </a:r>
            <a:r>
              <a:rPr sz="1350" spc="-75" dirty="0">
                <a:solidFill>
                  <a:srgbClr val="7C858B"/>
                </a:solidFill>
                <a:latin typeface="Verdana"/>
                <a:cs typeface="Verdana"/>
              </a:rPr>
              <a:t> </a:t>
            </a:r>
            <a:r>
              <a:rPr sz="1350" dirty="0">
                <a:solidFill>
                  <a:srgbClr val="7C858B"/>
                </a:solidFill>
                <a:latin typeface="Verdana"/>
                <a:cs typeface="Verdana"/>
              </a:rPr>
              <a:t>güvenilir</a:t>
            </a:r>
            <a:r>
              <a:rPr sz="1350" spc="-65" dirty="0">
                <a:solidFill>
                  <a:srgbClr val="7C858B"/>
                </a:solidFill>
                <a:latin typeface="Verdana"/>
                <a:cs typeface="Verdana"/>
              </a:rPr>
              <a:t> </a:t>
            </a:r>
            <a:r>
              <a:rPr sz="1350" dirty="0">
                <a:solidFill>
                  <a:srgbClr val="7C858B"/>
                </a:solidFill>
                <a:latin typeface="Verdana"/>
                <a:cs typeface="Verdana"/>
              </a:rPr>
              <a:t>başka</a:t>
            </a:r>
            <a:r>
              <a:rPr sz="1350" spc="-75" dirty="0">
                <a:solidFill>
                  <a:srgbClr val="7C858B"/>
                </a:solidFill>
                <a:latin typeface="Verdana"/>
                <a:cs typeface="Verdana"/>
              </a:rPr>
              <a:t> </a:t>
            </a:r>
            <a:r>
              <a:rPr sz="1350" spc="-25" dirty="0">
                <a:solidFill>
                  <a:srgbClr val="7C858B"/>
                </a:solidFill>
                <a:latin typeface="Verdana"/>
                <a:cs typeface="Verdana"/>
              </a:rPr>
              <a:t>bir </a:t>
            </a:r>
            <a:r>
              <a:rPr sz="1350" spc="-10" dirty="0">
                <a:solidFill>
                  <a:srgbClr val="7C858B"/>
                </a:solidFill>
                <a:latin typeface="Verdana"/>
                <a:cs typeface="Verdana"/>
              </a:rPr>
              <a:t>yetişkine</a:t>
            </a:r>
            <a:r>
              <a:rPr sz="1350" spc="-15" dirty="0">
                <a:solidFill>
                  <a:srgbClr val="7C858B"/>
                </a:solidFill>
                <a:latin typeface="Verdana"/>
                <a:cs typeface="Verdana"/>
              </a:rPr>
              <a:t> </a:t>
            </a:r>
            <a:r>
              <a:rPr sz="1350" dirty="0">
                <a:solidFill>
                  <a:srgbClr val="7C858B"/>
                </a:solidFill>
                <a:latin typeface="Verdana"/>
                <a:cs typeface="Verdana"/>
              </a:rPr>
              <a:t>her</a:t>
            </a:r>
            <a:r>
              <a:rPr sz="1350" spc="-30" dirty="0">
                <a:solidFill>
                  <a:srgbClr val="7C858B"/>
                </a:solidFill>
                <a:latin typeface="Verdana"/>
                <a:cs typeface="Verdana"/>
              </a:rPr>
              <a:t> </a:t>
            </a:r>
            <a:r>
              <a:rPr sz="1350" dirty="0">
                <a:solidFill>
                  <a:srgbClr val="7C858B"/>
                </a:solidFill>
                <a:latin typeface="Verdana"/>
                <a:cs typeface="Verdana"/>
              </a:rPr>
              <a:t>an</a:t>
            </a:r>
            <a:r>
              <a:rPr sz="1350" spc="-5" dirty="0">
                <a:solidFill>
                  <a:srgbClr val="7C858B"/>
                </a:solidFill>
                <a:latin typeface="Verdana"/>
                <a:cs typeface="Verdana"/>
              </a:rPr>
              <a:t> </a:t>
            </a:r>
            <a:r>
              <a:rPr sz="1350" dirty="0">
                <a:solidFill>
                  <a:srgbClr val="7C858B"/>
                </a:solidFill>
                <a:latin typeface="Verdana"/>
                <a:cs typeface="Verdana"/>
              </a:rPr>
              <a:t>ulaşabileceğimizi</a:t>
            </a:r>
            <a:r>
              <a:rPr sz="1350" spc="-55" dirty="0">
                <a:solidFill>
                  <a:srgbClr val="7C858B"/>
                </a:solidFill>
                <a:latin typeface="Verdana"/>
                <a:cs typeface="Verdana"/>
              </a:rPr>
              <a:t> </a:t>
            </a:r>
            <a:r>
              <a:rPr sz="1350" dirty="0">
                <a:solidFill>
                  <a:srgbClr val="7C858B"/>
                </a:solidFill>
                <a:latin typeface="Verdana"/>
                <a:cs typeface="Verdana"/>
              </a:rPr>
              <a:t>taahhüt</a:t>
            </a:r>
            <a:r>
              <a:rPr sz="1350" spc="-50" dirty="0">
                <a:solidFill>
                  <a:srgbClr val="7C858B"/>
                </a:solidFill>
                <a:latin typeface="Verdana"/>
                <a:cs typeface="Verdana"/>
              </a:rPr>
              <a:t> </a:t>
            </a:r>
            <a:r>
              <a:rPr sz="1350" spc="-10" dirty="0">
                <a:solidFill>
                  <a:srgbClr val="7C858B"/>
                </a:solidFill>
                <a:latin typeface="Verdana"/>
                <a:cs typeface="Verdana"/>
              </a:rPr>
              <a:t>ederiz.</a:t>
            </a:r>
            <a:endParaRPr sz="1350">
              <a:latin typeface="Verdana"/>
              <a:cs typeface="Verdana"/>
            </a:endParaRPr>
          </a:p>
          <a:p>
            <a:pPr marL="12700" marR="549275">
              <a:lnSpc>
                <a:spcPct val="100000"/>
              </a:lnSpc>
            </a:pPr>
            <a:r>
              <a:rPr sz="1350" spc="-10" dirty="0">
                <a:solidFill>
                  <a:srgbClr val="7C858B"/>
                </a:solidFill>
                <a:latin typeface="Verdana"/>
                <a:cs typeface="Verdana"/>
              </a:rPr>
              <a:t>Çalışanlarımıza</a:t>
            </a:r>
            <a:r>
              <a:rPr sz="1350" spc="-45" dirty="0">
                <a:solidFill>
                  <a:srgbClr val="7C858B"/>
                </a:solidFill>
                <a:latin typeface="Verdana"/>
                <a:cs typeface="Verdana"/>
              </a:rPr>
              <a:t> </a:t>
            </a:r>
            <a:r>
              <a:rPr sz="1350" dirty="0">
                <a:solidFill>
                  <a:srgbClr val="7C858B"/>
                </a:solidFill>
                <a:latin typeface="Verdana"/>
                <a:cs typeface="Verdana"/>
              </a:rPr>
              <a:t>çocuk</a:t>
            </a:r>
            <a:r>
              <a:rPr sz="1350" spc="-25" dirty="0">
                <a:solidFill>
                  <a:srgbClr val="7C858B"/>
                </a:solidFill>
                <a:latin typeface="Verdana"/>
                <a:cs typeface="Verdana"/>
              </a:rPr>
              <a:t> </a:t>
            </a:r>
            <a:r>
              <a:rPr sz="1350" spc="-10" dirty="0">
                <a:solidFill>
                  <a:srgbClr val="7C858B"/>
                </a:solidFill>
                <a:latin typeface="Verdana"/>
                <a:cs typeface="Verdana"/>
              </a:rPr>
              <a:t>hakları</a:t>
            </a:r>
            <a:r>
              <a:rPr sz="1350" spc="-35" dirty="0">
                <a:solidFill>
                  <a:srgbClr val="7C858B"/>
                </a:solidFill>
                <a:latin typeface="Verdana"/>
                <a:cs typeface="Verdana"/>
              </a:rPr>
              <a:t> </a:t>
            </a:r>
            <a:r>
              <a:rPr sz="1350" spc="-30" dirty="0">
                <a:solidFill>
                  <a:srgbClr val="7C858B"/>
                </a:solidFill>
                <a:latin typeface="Verdana"/>
                <a:cs typeface="Verdana"/>
              </a:rPr>
              <a:t>ve</a:t>
            </a:r>
            <a:r>
              <a:rPr sz="1350" spc="-20" dirty="0">
                <a:solidFill>
                  <a:srgbClr val="7C858B"/>
                </a:solidFill>
                <a:latin typeface="Verdana"/>
                <a:cs typeface="Verdana"/>
              </a:rPr>
              <a:t> </a:t>
            </a:r>
            <a:r>
              <a:rPr sz="1350" dirty="0">
                <a:solidFill>
                  <a:srgbClr val="7C858B"/>
                </a:solidFill>
                <a:latin typeface="Verdana"/>
                <a:cs typeface="Verdana"/>
              </a:rPr>
              <a:t>korunması</a:t>
            </a:r>
            <a:r>
              <a:rPr sz="1350" spc="-55" dirty="0">
                <a:solidFill>
                  <a:srgbClr val="7C858B"/>
                </a:solidFill>
                <a:latin typeface="Verdana"/>
                <a:cs typeface="Verdana"/>
              </a:rPr>
              <a:t> </a:t>
            </a:r>
            <a:r>
              <a:rPr sz="1350" spc="-10" dirty="0">
                <a:solidFill>
                  <a:srgbClr val="7C858B"/>
                </a:solidFill>
                <a:latin typeface="Verdana"/>
                <a:cs typeface="Verdana"/>
              </a:rPr>
              <a:t>konusunda </a:t>
            </a:r>
            <a:r>
              <a:rPr sz="1350" dirty="0">
                <a:solidFill>
                  <a:srgbClr val="7C858B"/>
                </a:solidFill>
                <a:latin typeface="Verdana"/>
                <a:cs typeface="Verdana"/>
              </a:rPr>
              <a:t>eğitimler</a:t>
            </a:r>
            <a:r>
              <a:rPr sz="1350" spc="10" dirty="0">
                <a:solidFill>
                  <a:srgbClr val="7C858B"/>
                </a:solidFill>
                <a:latin typeface="Verdana"/>
                <a:cs typeface="Verdana"/>
              </a:rPr>
              <a:t> </a:t>
            </a:r>
            <a:r>
              <a:rPr sz="1350" spc="-10" dirty="0">
                <a:solidFill>
                  <a:srgbClr val="7C858B"/>
                </a:solidFill>
                <a:latin typeface="Verdana"/>
                <a:cs typeface="Verdana"/>
              </a:rPr>
              <a:t>veririz.</a:t>
            </a:r>
            <a:endParaRPr sz="1350">
              <a:latin typeface="Verdana"/>
              <a:cs typeface="Verdana"/>
            </a:endParaRPr>
          </a:p>
          <a:p>
            <a:pPr marL="12700">
              <a:lnSpc>
                <a:spcPct val="100000"/>
              </a:lnSpc>
            </a:pPr>
            <a:r>
              <a:rPr sz="1350" spc="55" dirty="0">
                <a:solidFill>
                  <a:srgbClr val="7C858B"/>
                </a:solidFill>
                <a:latin typeface="Verdana"/>
                <a:cs typeface="Verdana"/>
              </a:rPr>
              <a:t>Bulunduğumuz</a:t>
            </a:r>
            <a:r>
              <a:rPr sz="1350" spc="-85" dirty="0">
                <a:solidFill>
                  <a:srgbClr val="7C858B"/>
                </a:solidFill>
                <a:latin typeface="Verdana"/>
                <a:cs typeface="Verdana"/>
              </a:rPr>
              <a:t> </a:t>
            </a:r>
            <a:r>
              <a:rPr sz="1350" dirty="0">
                <a:solidFill>
                  <a:srgbClr val="7C858B"/>
                </a:solidFill>
                <a:latin typeface="Verdana"/>
                <a:cs typeface="Verdana"/>
              </a:rPr>
              <a:t>ortamda</a:t>
            </a:r>
            <a:r>
              <a:rPr sz="1350" spc="-45" dirty="0">
                <a:solidFill>
                  <a:srgbClr val="7C858B"/>
                </a:solidFill>
                <a:latin typeface="Verdana"/>
                <a:cs typeface="Verdana"/>
              </a:rPr>
              <a:t> </a:t>
            </a:r>
            <a:r>
              <a:rPr sz="1350" dirty="0">
                <a:solidFill>
                  <a:srgbClr val="7C858B"/>
                </a:solidFill>
                <a:latin typeface="Verdana"/>
                <a:cs typeface="Verdana"/>
              </a:rPr>
              <a:t>çocuk</a:t>
            </a:r>
            <a:r>
              <a:rPr sz="1350" spc="-35" dirty="0">
                <a:solidFill>
                  <a:srgbClr val="7C858B"/>
                </a:solidFill>
                <a:latin typeface="Verdana"/>
                <a:cs typeface="Verdana"/>
              </a:rPr>
              <a:t> </a:t>
            </a:r>
            <a:r>
              <a:rPr sz="1350" dirty="0">
                <a:solidFill>
                  <a:srgbClr val="7C858B"/>
                </a:solidFill>
                <a:latin typeface="Verdana"/>
                <a:cs typeface="Verdana"/>
              </a:rPr>
              <a:t>korumaya</a:t>
            </a:r>
            <a:r>
              <a:rPr sz="1350" spc="-30" dirty="0">
                <a:solidFill>
                  <a:srgbClr val="7C858B"/>
                </a:solidFill>
                <a:latin typeface="Verdana"/>
                <a:cs typeface="Verdana"/>
              </a:rPr>
              <a:t> </a:t>
            </a:r>
            <a:r>
              <a:rPr sz="1350" spc="-10" dirty="0">
                <a:solidFill>
                  <a:srgbClr val="7C858B"/>
                </a:solidFill>
                <a:latin typeface="Verdana"/>
                <a:cs typeface="Verdana"/>
              </a:rPr>
              <a:t>yönelik</a:t>
            </a:r>
            <a:r>
              <a:rPr sz="1350" spc="-30" dirty="0">
                <a:solidFill>
                  <a:srgbClr val="7C858B"/>
                </a:solidFill>
                <a:latin typeface="Verdana"/>
                <a:cs typeface="Verdana"/>
              </a:rPr>
              <a:t> </a:t>
            </a:r>
            <a:r>
              <a:rPr sz="1350" dirty="0">
                <a:solidFill>
                  <a:srgbClr val="7C858B"/>
                </a:solidFill>
                <a:latin typeface="Verdana"/>
                <a:cs typeface="Verdana"/>
              </a:rPr>
              <a:t>her</a:t>
            </a:r>
            <a:r>
              <a:rPr sz="1350" spc="-35" dirty="0">
                <a:solidFill>
                  <a:srgbClr val="7C858B"/>
                </a:solidFill>
                <a:latin typeface="Verdana"/>
                <a:cs typeface="Verdana"/>
              </a:rPr>
              <a:t> </a:t>
            </a:r>
            <a:r>
              <a:rPr sz="1350" spc="-10" dirty="0">
                <a:solidFill>
                  <a:srgbClr val="7C858B"/>
                </a:solidFill>
                <a:latin typeface="Verdana"/>
                <a:cs typeface="Verdana"/>
              </a:rPr>
              <a:t>türlü</a:t>
            </a:r>
            <a:endParaRPr sz="1350">
              <a:latin typeface="Verdana"/>
              <a:cs typeface="Verdana"/>
            </a:endParaRPr>
          </a:p>
          <a:p>
            <a:pPr marL="12700">
              <a:lnSpc>
                <a:spcPct val="100000"/>
              </a:lnSpc>
              <a:spcBef>
                <a:spcPts val="5"/>
              </a:spcBef>
            </a:pPr>
            <a:r>
              <a:rPr sz="1350" dirty="0">
                <a:solidFill>
                  <a:srgbClr val="7C858B"/>
                </a:solidFill>
                <a:latin typeface="Verdana"/>
                <a:cs typeface="Verdana"/>
              </a:rPr>
              <a:t>organizasyon</a:t>
            </a:r>
            <a:r>
              <a:rPr sz="1350" spc="-100" dirty="0">
                <a:solidFill>
                  <a:srgbClr val="7C858B"/>
                </a:solidFill>
                <a:latin typeface="Verdana"/>
                <a:cs typeface="Verdana"/>
              </a:rPr>
              <a:t> </a:t>
            </a:r>
            <a:r>
              <a:rPr sz="1350" spc="-30" dirty="0">
                <a:solidFill>
                  <a:srgbClr val="7C858B"/>
                </a:solidFill>
                <a:latin typeface="Verdana"/>
                <a:cs typeface="Verdana"/>
              </a:rPr>
              <a:t>ve</a:t>
            </a:r>
            <a:r>
              <a:rPr sz="1350" spc="-45" dirty="0">
                <a:solidFill>
                  <a:srgbClr val="7C858B"/>
                </a:solidFill>
                <a:latin typeface="Verdana"/>
                <a:cs typeface="Verdana"/>
              </a:rPr>
              <a:t> </a:t>
            </a:r>
            <a:r>
              <a:rPr sz="1350" dirty="0">
                <a:solidFill>
                  <a:srgbClr val="7C858B"/>
                </a:solidFill>
                <a:latin typeface="Verdana"/>
                <a:cs typeface="Verdana"/>
              </a:rPr>
              <a:t>etkinliklere</a:t>
            </a:r>
            <a:r>
              <a:rPr sz="1350" spc="-90" dirty="0">
                <a:solidFill>
                  <a:srgbClr val="7C858B"/>
                </a:solidFill>
                <a:latin typeface="Verdana"/>
                <a:cs typeface="Verdana"/>
              </a:rPr>
              <a:t> </a:t>
            </a:r>
            <a:r>
              <a:rPr sz="1350" dirty="0">
                <a:solidFill>
                  <a:srgbClr val="7C858B"/>
                </a:solidFill>
                <a:latin typeface="Verdana"/>
                <a:cs typeface="Verdana"/>
              </a:rPr>
              <a:t>maddi</a:t>
            </a:r>
            <a:r>
              <a:rPr sz="1350" spc="-85" dirty="0">
                <a:solidFill>
                  <a:srgbClr val="7C858B"/>
                </a:solidFill>
                <a:latin typeface="Verdana"/>
                <a:cs typeface="Verdana"/>
              </a:rPr>
              <a:t> </a:t>
            </a:r>
            <a:r>
              <a:rPr sz="1350" spc="-30" dirty="0">
                <a:solidFill>
                  <a:srgbClr val="7C858B"/>
                </a:solidFill>
                <a:latin typeface="Verdana"/>
                <a:cs typeface="Verdana"/>
              </a:rPr>
              <a:t>ve</a:t>
            </a:r>
            <a:r>
              <a:rPr sz="1350" spc="-55" dirty="0">
                <a:solidFill>
                  <a:srgbClr val="7C858B"/>
                </a:solidFill>
                <a:latin typeface="Verdana"/>
                <a:cs typeface="Verdana"/>
              </a:rPr>
              <a:t> </a:t>
            </a:r>
            <a:r>
              <a:rPr sz="1350" dirty="0">
                <a:solidFill>
                  <a:srgbClr val="7C858B"/>
                </a:solidFill>
                <a:latin typeface="Verdana"/>
                <a:cs typeface="Verdana"/>
              </a:rPr>
              <a:t>manevi</a:t>
            </a:r>
            <a:r>
              <a:rPr sz="1350" spc="-70" dirty="0">
                <a:solidFill>
                  <a:srgbClr val="7C858B"/>
                </a:solidFill>
                <a:latin typeface="Verdana"/>
                <a:cs typeface="Verdana"/>
              </a:rPr>
              <a:t> </a:t>
            </a:r>
            <a:r>
              <a:rPr sz="1350" dirty="0">
                <a:solidFill>
                  <a:srgbClr val="7C858B"/>
                </a:solidFill>
                <a:latin typeface="Verdana"/>
                <a:cs typeface="Verdana"/>
              </a:rPr>
              <a:t>destek</a:t>
            </a:r>
            <a:r>
              <a:rPr sz="1350" spc="-60" dirty="0">
                <a:solidFill>
                  <a:srgbClr val="7C858B"/>
                </a:solidFill>
                <a:latin typeface="Verdana"/>
                <a:cs typeface="Verdana"/>
              </a:rPr>
              <a:t> </a:t>
            </a:r>
            <a:r>
              <a:rPr sz="1350" spc="-10" dirty="0">
                <a:solidFill>
                  <a:srgbClr val="7C858B"/>
                </a:solidFill>
                <a:latin typeface="Verdana"/>
                <a:cs typeface="Verdana"/>
              </a:rPr>
              <a:t>oluruz.</a:t>
            </a:r>
            <a:endParaRPr sz="1350">
              <a:latin typeface="Verdana"/>
              <a:cs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grpSp>
        <p:nvGrpSpPr>
          <p:cNvPr id="3" name="object 3"/>
          <p:cNvGrpSpPr/>
          <p:nvPr/>
        </p:nvGrpSpPr>
        <p:grpSpPr>
          <a:xfrm>
            <a:off x="8663940" y="4762500"/>
            <a:ext cx="426720" cy="365760"/>
            <a:chOff x="8663940" y="4762500"/>
            <a:chExt cx="426720" cy="365760"/>
          </a:xfrm>
        </p:grpSpPr>
        <p:pic>
          <p:nvPicPr>
            <p:cNvPr id="4" name="object 4"/>
            <p:cNvPicPr/>
            <p:nvPr/>
          </p:nvPicPr>
          <p:blipFill>
            <a:blip r:embed="rId3" cstate="print"/>
            <a:stretch>
              <a:fillRect/>
            </a:stretch>
          </p:blipFill>
          <p:spPr>
            <a:xfrm>
              <a:off x="8787892" y="4787897"/>
              <a:ext cx="235872" cy="236220"/>
            </a:xfrm>
            <a:prstGeom prst="rect">
              <a:avLst/>
            </a:prstGeom>
          </p:spPr>
        </p:pic>
        <p:pic>
          <p:nvPicPr>
            <p:cNvPr id="5" name="object 5"/>
            <p:cNvPicPr/>
            <p:nvPr/>
          </p:nvPicPr>
          <p:blipFill>
            <a:blip r:embed="rId4" cstate="print"/>
            <a:stretch>
              <a:fillRect/>
            </a:stretch>
          </p:blipFill>
          <p:spPr>
            <a:xfrm>
              <a:off x="8663940" y="4762500"/>
              <a:ext cx="426720" cy="365758"/>
            </a:xfrm>
            <a:prstGeom prst="rect">
              <a:avLst/>
            </a:prstGeom>
          </p:spPr>
        </p:pic>
      </p:grpSp>
      <p:sp>
        <p:nvSpPr>
          <p:cNvPr id="6" name="object 6"/>
          <p:cNvSpPr txBox="1"/>
          <p:nvPr/>
        </p:nvSpPr>
        <p:spPr>
          <a:xfrm>
            <a:off x="528929" y="2001977"/>
            <a:ext cx="2054860" cy="1123950"/>
          </a:xfrm>
          <a:prstGeom prst="rect">
            <a:avLst/>
          </a:prstGeom>
        </p:spPr>
        <p:txBody>
          <a:bodyPr vert="horz" wrap="square" lIns="0" tIns="12700" rIns="0" bIns="0" rtlCol="0">
            <a:spAutoFit/>
          </a:bodyPr>
          <a:lstStyle/>
          <a:p>
            <a:pPr marL="12700" marR="5080">
              <a:lnSpc>
                <a:spcPct val="100000"/>
              </a:lnSpc>
              <a:spcBef>
                <a:spcPts val="100"/>
              </a:spcBef>
            </a:pPr>
            <a:r>
              <a:rPr sz="2400" spc="55" dirty="0">
                <a:solidFill>
                  <a:srgbClr val="FFFFFF"/>
                </a:solidFill>
                <a:latin typeface="Verdana"/>
                <a:cs typeface="Verdana"/>
              </a:rPr>
              <a:t>YEREL </a:t>
            </a:r>
            <a:r>
              <a:rPr sz="2400" spc="114" dirty="0">
                <a:solidFill>
                  <a:srgbClr val="FFFFFF"/>
                </a:solidFill>
                <a:latin typeface="Verdana"/>
                <a:cs typeface="Verdana"/>
              </a:rPr>
              <a:t>TOPLUM </a:t>
            </a:r>
            <a:r>
              <a:rPr sz="2400" spc="-30" dirty="0">
                <a:solidFill>
                  <a:srgbClr val="FFFFFF"/>
                </a:solidFill>
                <a:latin typeface="Verdana"/>
                <a:cs typeface="Verdana"/>
              </a:rPr>
              <a:t>POLİTİKAMIZ</a:t>
            </a:r>
            <a:endParaRPr sz="2400">
              <a:latin typeface="Verdana"/>
              <a:cs typeface="Verdana"/>
            </a:endParaRPr>
          </a:p>
        </p:txBody>
      </p:sp>
      <p:sp>
        <p:nvSpPr>
          <p:cNvPr id="7" name="object 7"/>
          <p:cNvSpPr txBox="1"/>
          <p:nvPr/>
        </p:nvSpPr>
        <p:spPr>
          <a:xfrm>
            <a:off x="3539490" y="584961"/>
            <a:ext cx="5121910" cy="513080"/>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7C858B"/>
                </a:solidFill>
                <a:latin typeface="Verdana"/>
                <a:cs typeface="Verdana"/>
              </a:rPr>
              <a:t>Bölge</a:t>
            </a:r>
            <a:r>
              <a:rPr sz="1600" spc="-25" dirty="0">
                <a:solidFill>
                  <a:srgbClr val="7C858B"/>
                </a:solidFill>
                <a:latin typeface="Verdana"/>
                <a:cs typeface="Verdana"/>
              </a:rPr>
              <a:t> </a:t>
            </a:r>
            <a:r>
              <a:rPr sz="1600" dirty="0">
                <a:solidFill>
                  <a:srgbClr val="7C858B"/>
                </a:solidFill>
                <a:latin typeface="Verdana"/>
                <a:cs typeface="Verdana"/>
              </a:rPr>
              <a:t>halkına</a:t>
            </a:r>
            <a:r>
              <a:rPr sz="1600" spc="-10" dirty="0">
                <a:solidFill>
                  <a:srgbClr val="7C858B"/>
                </a:solidFill>
                <a:latin typeface="Verdana"/>
                <a:cs typeface="Verdana"/>
              </a:rPr>
              <a:t> </a:t>
            </a:r>
            <a:r>
              <a:rPr sz="1600" spc="-45" dirty="0">
                <a:solidFill>
                  <a:srgbClr val="7C858B"/>
                </a:solidFill>
                <a:latin typeface="Verdana"/>
                <a:cs typeface="Verdana"/>
              </a:rPr>
              <a:t>sosyal</a:t>
            </a:r>
            <a:r>
              <a:rPr sz="1600" spc="-5" dirty="0">
                <a:solidFill>
                  <a:srgbClr val="7C858B"/>
                </a:solidFill>
                <a:latin typeface="Verdana"/>
                <a:cs typeface="Verdana"/>
              </a:rPr>
              <a:t> </a:t>
            </a:r>
            <a:r>
              <a:rPr sz="1600" spc="-45" dirty="0">
                <a:solidFill>
                  <a:srgbClr val="7C858B"/>
                </a:solidFill>
                <a:latin typeface="Verdana"/>
                <a:cs typeface="Verdana"/>
              </a:rPr>
              <a:t>ve</a:t>
            </a:r>
            <a:r>
              <a:rPr sz="1600" spc="-55" dirty="0">
                <a:solidFill>
                  <a:srgbClr val="7C858B"/>
                </a:solidFill>
                <a:latin typeface="Verdana"/>
                <a:cs typeface="Verdana"/>
              </a:rPr>
              <a:t> </a:t>
            </a:r>
            <a:r>
              <a:rPr sz="1600" dirty="0">
                <a:solidFill>
                  <a:srgbClr val="7C858B"/>
                </a:solidFill>
                <a:latin typeface="Verdana"/>
                <a:cs typeface="Verdana"/>
              </a:rPr>
              <a:t>ekonomik</a:t>
            </a:r>
            <a:r>
              <a:rPr sz="1600" spc="-5" dirty="0">
                <a:solidFill>
                  <a:srgbClr val="7C858B"/>
                </a:solidFill>
                <a:latin typeface="Verdana"/>
                <a:cs typeface="Verdana"/>
              </a:rPr>
              <a:t> </a:t>
            </a:r>
            <a:r>
              <a:rPr sz="1600" spc="-20" dirty="0">
                <a:solidFill>
                  <a:srgbClr val="7C858B"/>
                </a:solidFill>
                <a:latin typeface="Verdana"/>
                <a:cs typeface="Verdana"/>
              </a:rPr>
              <a:t>fayda</a:t>
            </a:r>
            <a:r>
              <a:rPr sz="1600" spc="-10" dirty="0">
                <a:solidFill>
                  <a:srgbClr val="7C858B"/>
                </a:solidFill>
                <a:latin typeface="Verdana"/>
                <a:cs typeface="Verdana"/>
              </a:rPr>
              <a:t> sağlamak </a:t>
            </a:r>
            <a:r>
              <a:rPr sz="1600" dirty="0">
                <a:solidFill>
                  <a:srgbClr val="7C858B"/>
                </a:solidFill>
                <a:latin typeface="Verdana"/>
                <a:cs typeface="Verdana"/>
              </a:rPr>
              <a:t>için</a:t>
            </a:r>
            <a:r>
              <a:rPr sz="1600" spc="-65" dirty="0">
                <a:solidFill>
                  <a:srgbClr val="7C858B"/>
                </a:solidFill>
                <a:latin typeface="Verdana"/>
                <a:cs typeface="Verdana"/>
              </a:rPr>
              <a:t> </a:t>
            </a:r>
            <a:r>
              <a:rPr sz="1600" spc="-20" dirty="0">
                <a:solidFill>
                  <a:srgbClr val="7C858B"/>
                </a:solidFill>
                <a:latin typeface="Verdana"/>
                <a:cs typeface="Verdana"/>
              </a:rPr>
              <a:t>projeler</a:t>
            </a:r>
            <a:r>
              <a:rPr sz="1600" spc="-35" dirty="0">
                <a:solidFill>
                  <a:srgbClr val="7C858B"/>
                </a:solidFill>
                <a:latin typeface="Verdana"/>
                <a:cs typeface="Verdana"/>
              </a:rPr>
              <a:t> </a:t>
            </a:r>
            <a:r>
              <a:rPr sz="1600" spc="-10" dirty="0">
                <a:solidFill>
                  <a:srgbClr val="7C858B"/>
                </a:solidFill>
                <a:latin typeface="Verdana"/>
                <a:cs typeface="Verdana"/>
              </a:rPr>
              <a:t>üretiriz.</a:t>
            </a:r>
            <a:endParaRPr sz="1600">
              <a:latin typeface="Verdana"/>
              <a:cs typeface="Verdana"/>
            </a:endParaRPr>
          </a:p>
        </p:txBody>
      </p:sp>
      <p:sp>
        <p:nvSpPr>
          <p:cNvPr id="8" name="object 8"/>
          <p:cNvSpPr txBox="1">
            <a:spLocks noGrp="1"/>
          </p:cNvSpPr>
          <p:nvPr>
            <p:ph type="title"/>
          </p:nvPr>
        </p:nvSpPr>
        <p:spPr>
          <a:xfrm>
            <a:off x="3539490" y="1072337"/>
            <a:ext cx="4450080"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7C858B"/>
                </a:solidFill>
              </a:rPr>
              <a:t>Kültürel</a:t>
            </a:r>
            <a:r>
              <a:rPr sz="1600" spc="-85" dirty="0">
                <a:solidFill>
                  <a:srgbClr val="7C858B"/>
                </a:solidFill>
              </a:rPr>
              <a:t> </a:t>
            </a:r>
            <a:r>
              <a:rPr sz="1600" spc="-10" dirty="0">
                <a:solidFill>
                  <a:srgbClr val="7C858B"/>
                </a:solidFill>
              </a:rPr>
              <a:t>miraslarımıza</a:t>
            </a:r>
            <a:r>
              <a:rPr sz="1600" spc="-40" dirty="0">
                <a:solidFill>
                  <a:srgbClr val="7C858B"/>
                </a:solidFill>
              </a:rPr>
              <a:t> </a:t>
            </a:r>
            <a:r>
              <a:rPr sz="1600" dirty="0">
                <a:solidFill>
                  <a:srgbClr val="7C858B"/>
                </a:solidFill>
              </a:rPr>
              <a:t>sahip</a:t>
            </a:r>
            <a:r>
              <a:rPr sz="1600" spc="-40" dirty="0">
                <a:solidFill>
                  <a:srgbClr val="7C858B"/>
                </a:solidFill>
              </a:rPr>
              <a:t> </a:t>
            </a:r>
            <a:r>
              <a:rPr sz="1600" spc="-45" dirty="0">
                <a:solidFill>
                  <a:srgbClr val="7C858B"/>
                </a:solidFill>
              </a:rPr>
              <a:t>çıkarak,</a:t>
            </a:r>
            <a:r>
              <a:rPr sz="1600" spc="-50" dirty="0">
                <a:solidFill>
                  <a:srgbClr val="7C858B"/>
                </a:solidFill>
              </a:rPr>
              <a:t> </a:t>
            </a:r>
            <a:r>
              <a:rPr sz="1600" spc="-10" dirty="0">
                <a:solidFill>
                  <a:srgbClr val="7C858B"/>
                </a:solidFill>
              </a:rPr>
              <a:t>verilen</a:t>
            </a:r>
            <a:endParaRPr sz="1600"/>
          </a:p>
        </p:txBody>
      </p:sp>
      <p:sp>
        <p:nvSpPr>
          <p:cNvPr id="9" name="object 9"/>
          <p:cNvSpPr txBox="1"/>
          <p:nvPr/>
        </p:nvSpPr>
        <p:spPr>
          <a:xfrm>
            <a:off x="3539490" y="1316862"/>
            <a:ext cx="5166360" cy="3195955"/>
          </a:xfrm>
          <a:prstGeom prst="rect">
            <a:avLst/>
          </a:prstGeom>
        </p:spPr>
        <p:txBody>
          <a:bodyPr vert="horz" wrap="square" lIns="0" tIns="12065" rIns="0" bIns="0" rtlCol="0">
            <a:spAutoFit/>
          </a:bodyPr>
          <a:lstStyle/>
          <a:p>
            <a:pPr marL="12700">
              <a:lnSpc>
                <a:spcPct val="100000"/>
              </a:lnSpc>
              <a:spcBef>
                <a:spcPts val="95"/>
              </a:spcBef>
            </a:pPr>
            <a:r>
              <a:rPr sz="1600" spc="-35" dirty="0">
                <a:solidFill>
                  <a:srgbClr val="7C858B"/>
                </a:solidFill>
                <a:latin typeface="Verdana"/>
                <a:cs typeface="Verdana"/>
              </a:rPr>
              <a:t>zararları</a:t>
            </a:r>
            <a:r>
              <a:rPr sz="1600" spc="-50" dirty="0">
                <a:solidFill>
                  <a:srgbClr val="7C858B"/>
                </a:solidFill>
                <a:latin typeface="Verdana"/>
                <a:cs typeface="Verdana"/>
              </a:rPr>
              <a:t> </a:t>
            </a:r>
            <a:r>
              <a:rPr sz="1600" dirty="0">
                <a:solidFill>
                  <a:srgbClr val="7C858B"/>
                </a:solidFill>
                <a:latin typeface="Verdana"/>
                <a:cs typeface="Verdana"/>
              </a:rPr>
              <a:t>en</a:t>
            </a:r>
            <a:r>
              <a:rPr sz="1600" spc="-70" dirty="0">
                <a:solidFill>
                  <a:srgbClr val="7C858B"/>
                </a:solidFill>
                <a:latin typeface="Verdana"/>
                <a:cs typeface="Verdana"/>
              </a:rPr>
              <a:t> </a:t>
            </a:r>
            <a:r>
              <a:rPr sz="1600" spc="-35" dirty="0">
                <a:solidFill>
                  <a:srgbClr val="7C858B"/>
                </a:solidFill>
                <a:latin typeface="Verdana"/>
                <a:cs typeface="Verdana"/>
              </a:rPr>
              <a:t>aza</a:t>
            </a:r>
            <a:r>
              <a:rPr sz="1600" spc="-50" dirty="0">
                <a:solidFill>
                  <a:srgbClr val="7C858B"/>
                </a:solidFill>
                <a:latin typeface="Verdana"/>
                <a:cs typeface="Verdana"/>
              </a:rPr>
              <a:t> </a:t>
            </a:r>
            <a:r>
              <a:rPr sz="1600" dirty="0">
                <a:solidFill>
                  <a:srgbClr val="7C858B"/>
                </a:solidFill>
                <a:latin typeface="Verdana"/>
                <a:cs typeface="Verdana"/>
              </a:rPr>
              <a:t>indirmeyi</a:t>
            </a:r>
            <a:r>
              <a:rPr sz="1600" spc="-85" dirty="0">
                <a:solidFill>
                  <a:srgbClr val="7C858B"/>
                </a:solidFill>
                <a:latin typeface="Verdana"/>
                <a:cs typeface="Verdana"/>
              </a:rPr>
              <a:t> </a:t>
            </a:r>
            <a:r>
              <a:rPr sz="1600" spc="-10" dirty="0">
                <a:solidFill>
                  <a:srgbClr val="7C858B"/>
                </a:solidFill>
                <a:latin typeface="Verdana"/>
                <a:cs typeface="Verdana"/>
              </a:rPr>
              <a:t>hedefleriz.</a:t>
            </a:r>
            <a:endParaRPr sz="1600">
              <a:latin typeface="Verdana"/>
              <a:cs typeface="Verdana"/>
            </a:endParaRPr>
          </a:p>
          <a:p>
            <a:pPr marL="12700" marR="5080">
              <a:lnSpc>
                <a:spcPct val="100000"/>
              </a:lnSpc>
            </a:pPr>
            <a:r>
              <a:rPr sz="1600" spc="-10" dirty="0">
                <a:solidFill>
                  <a:srgbClr val="7C858B"/>
                </a:solidFill>
                <a:latin typeface="Verdana"/>
                <a:cs typeface="Verdana"/>
              </a:rPr>
              <a:t>Yerel</a:t>
            </a:r>
            <a:r>
              <a:rPr sz="1600" spc="-90" dirty="0">
                <a:solidFill>
                  <a:srgbClr val="7C858B"/>
                </a:solidFill>
                <a:latin typeface="Verdana"/>
                <a:cs typeface="Verdana"/>
              </a:rPr>
              <a:t> </a:t>
            </a:r>
            <a:r>
              <a:rPr sz="1600" dirty="0">
                <a:solidFill>
                  <a:srgbClr val="7C858B"/>
                </a:solidFill>
                <a:latin typeface="Verdana"/>
                <a:cs typeface="Verdana"/>
              </a:rPr>
              <a:t>istihdam</a:t>
            </a:r>
            <a:r>
              <a:rPr sz="1600" spc="-65" dirty="0">
                <a:solidFill>
                  <a:srgbClr val="7C858B"/>
                </a:solidFill>
                <a:latin typeface="Verdana"/>
                <a:cs typeface="Verdana"/>
              </a:rPr>
              <a:t> </a:t>
            </a:r>
            <a:r>
              <a:rPr sz="1600" spc="-45" dirty="0">
                <a:solidFill>
                  <a:srgbClr val="7C858B"/>
                </a:solidFill>
                <a:latin typeface="Verdana"/>
                <a:cs typeface="Verdana"/>
              </a:rPr>
              <a:t>ve</a:t>
            </a:r>
            <a:r>
              <a:rPr sz="1600" spc="-105" dirty="0">
                <a:solidFill>
                  <a:srgbClr val="7C858B"/>
                </a:solidFill>
                <a:latin typeface="Verdana"/>
                <a:cs typeface="Verdana"/>
              </a:rPr>
              <a:t> </a:t>
            </a:r>
            <a:r>
              <a:rPr sz="1600" dirty="0">
                <a:solidFill>
                  <a:srgbClr val="7C858B"/>
                </a:solidFill>
                <a:latin typeface="Verdana"/>
                <a:cs typeface="Verdana"/>
              </a:rPr>
              <a:t>tedarik</a:t>
            </a:r>
            <a:r>
              <a:rPr sz="1600" spc="-60" dirty="0">
                <a:solidFill>
                  <a:srgbClr val="7C858B"/>
                </a:solidFill>
                <a:latin typeface="Verdana"/>
                <a:cs typeface="Verdana"/>
              </a:rPr>
              <a:t> </a:t>
            </a:r>
            <a:r>
              <a:rPr sz="1600" spc="-10" dirty="0">
                <a:solidFill>
                  <a:srgbClr val="7C858B"/>
                </a:solidFill>
                <a:latin typeface="Verdana"/>
                <a:cs typeface="Verdana"/>
              </a:rPr>
              <a:t>kaynaklarını</a:t>
            </a:r>
            <a:r>
              <a:rPr sz="1600" spc="-45" dirty="0">
                <a:solidFill>
                  <a:srgbClr val="7C858B"/>
                </a:solidFill>
                <a:latin typeface="Verdana"/>
                <a:cs typeface="Verdana"/>
              </a:rPr>
              <a:t> </a:t>
            </a:r>
            <a:r>
              <a:rPr sz="1600" spc="-10" dirty="0">
                <a:solidFill>
                  <a:srgbClr val="7C858B"/>
                </a:solidFill>
                <a:latin typeface="Verdana"/>
                <a:cs typeface="Verdana"/>
              </a:rPr>
              <a:t>tespit </a:t>
            </a:r>
            <a:r>
              <a:rPr sz="1600" dirty="0">
                <a:solidFill>
                  <a:srgbClr val="7C858B"/>
                </a:solidFill>
                <a:latin typeface="Verdana"/>
                <a:cs typeface="Verdana"/>
              </a:rPr>
              <a:t>ederek</a:t>
            </a:r>
            <a:r>
              <a:rPr sz="1600" spc="-25" dirty="0">
                <a:solidFill>
                  <a:srgbClr val="7C858B"/>
                </a:solidFill>
                <a:latin typeface="Verdana"/>
                <a:cs typeface="Verdana"/>
              </a:rPr>
              <a:t> </a:t>
            </a:r>
            <a:r>
              <a:rPr sz="1600" dirty="0">
                <a:solidFill>
                  <a:srgbClr val="7C858B"/>
                </a:solidFill>
                <a:latin typeface="Verdana"/>
                <a:cs typeface="Verdana"/>
              </a:rPr>
              <a:t>bölge</a:t>
            </a:r>
            <a:r>
              <a:rPr sz="1600" spc="-30" dirty="0">
                <a:solidFill>
                  <a:srgbClr val="7C858B"/>
                </a:solidFill>
                <a:latin typeface="Verdana"/>
                <a:cs typeface="Verdana"/>
              </a:rPr>
              <a:t> </a:t>
            </a:r>
            <a:r>
              <a:rPr sz="1600" dirty="0">
                <a:solidFill>
                  <a:srgbClr val="7C858B"/>
                </a:solidFill>
                <a:latin typeface="Verdana"/>
                <a:cs typeface="Verdana"/>
              </a:rPr>
              <a:t>ekonomisine</a:t>
            </a:r>
            <a:r>
              <a:rPr sz="1600" spc="-20" dirty="0">
                <a:solidFill>
                  <a:srgbClr val="7C858B"/>
                </a:solidFill>
                <a:latin typeface="Verdana"/>
                <a:cs typeface="Verdana"/>
              </a:rPr>
              <a:t> fayda</a:t>
            </a:r>
            <a:r>
              <a:rPr sz="1600" spc="-15" dirty="0">
                <a:solidFill>
                  <a:srgbClr val="7C858B"/>
                </a:solidFill>
                <a:latin typeface="Verdana"/>
                <a:cs typeface="Verdana"/>
              </a:rPr>
              <a:t> </a:t>
            </a:r>
            <a:r>
              <a:rPr sz="1600" spc="-45" dirty="0">
                <a:solidFill>
                  <a:srgbClr val="7C858B"/>
                </a:solidFill>
                <a:latin typeface="Verdana"/>
                <a:cs typeface="Verdana"/>
              </a:rPr>
              <a:t>sağlarız.</a:t>
            </a:r>
            <a:r>
              <a:rPr sz="1600" spc="-20" dirty="0">
                <a:solidFill>
                  <a:srgbClr val="7C858B"/>
                </a:solidFill>
                <a:latin typeface="Verdana"/>
                <a:cs typeface="Verdana"/>
              </a:rPr>
              <a:t> </a:t>
            </a:r>
            <a:r>
              <a:rPr sz="1600" spc="-10" dirty="0">
                <a:solidFill>
                  <a:srgbClr val="7C858B"/>
                </a:solidFill>
                <a:latin typeface="Verdana"/>
                <a:cs typeface="Verdana"/>
              </a:rPr>
              <a:t>Bununla </a:t>
            </a:r>
            <a:r>
              <a:rPr sz="1600" dirty="0">
                <a:solidFill>
                  <a:srgbClr val="7C858B"/>
                </a:solidFill>
                <a:latin typeface="Verdana"/>
                <a:cs typeface="Verdana"/>
              </a:rPr>
              <a:t>birlikte</a:t>
            </a:r>
            <a:r>
              <a:rPr sz="1600" spc="-105" dirty="0">
                <a:solidFill>
                  <a:srgbClr val="7C858B"/>
                </a:solidFill>
                <a:latin typeface="Verdana"/>
                <a:cs typeface="Verdana"/>
              </a:rPr>
              <a:t> </a:t>
            </a:r>
            <a:r>
              <a:rPr sz="1600" dirty="0">
                <a:solidFill>
                  <a:srgbClr val="7C858B"/>
                </a:solidFill>
                <a:latin typeface="Verdana"/>
                <a:cs typeface="Verdana"/>
              </a:rPr>
              <a:t>ulusal</a:t>
            </a:r>
            <a:r>
              <a:rPr sz="1600" spc="-105" dirty="0">
                <a:solidFill>
                  <a:srgbClr val="7C858B"/>
                </a:solidFill>
                <a:latin typeface="Verdana"/>
                <a:cs typeface="Verdana"/>
              </a:rPr>
              <a:t> </a:t>
            </a:r>
            <a:r>
              <a:rPr sz="1600" spc="-65" dirty="0">
                <a:solidFill>
                  <a:srgbClr val="7C858B"/>
                </a:solidFill>
                <a:latin typeface="Verdana"/>
                <a:cs typeface="Verdana"/>
              </a:rPr>
              <a:t>ya</a:t>
            </a:r>
            <a:r>
              <a:rPr sz="1600" spc="-80" dirty="0">
                <a:solidFill>
                  <a:srgbClr val="7C858B"/>
                </a:solidFill>
                <a:latin typeface="Verdana"/>
                <a:cs typeface="Verdana"/>
              </a:rPr>
              <a:t> </a:t>
            </a:r>
            <a:r>
              <a:rPr sz="1600" dirty="0">
                <a:solidFill>
                  <a:srgbClr val="7C858B"/>
                </a:solidFill>
                <a:latin typeface="Verdana"/>
                <a:cs typeface="Verdana"/>
              </a:rPr>
              <a:t>da</a:t>
            </a:r>
            <a:r>
              <a:rPr sz="1600" spc="-80" dirty="0">
                <a:solidFill>
                  <a:srgbClr val="7C858B"/>
                </a:solidFill>
                <a:latin typeface="Verdana"/>
                <a:cs typeface="Verdana"/>
              </a:rPr>
              <a:t> </a:t>
            </a:r>
            <a:r>
              <a:rPr sz="1600" spc="-20" dirty="0">
                <a:solidFill>
                  <a:srgbClr val="7C858B"/>
                </a:solidFill>
                <a:latin typeface="Verdana"/>
                <a:cs typeface="Verdana"/>
              </a:rPr>
              <a:t>uluslararası</a:t>
            </a:r>
            <a:r>
              <a:rPr sz="1600" spc="-70" dirty="0">
                <a:solidFill>
                  <a:srgbClr val="7C858B"/>
                </a:solidFill>
                <a:latin typeface="Verdana"/>
                <a:cs typeface="Verdana"/>
              </a:rPr>
              <a:t> </a:t>
            </a:r>
            <a:r>
              <a:rPr sz="1600" dirty="0">
                <a:solidFill>
                  <a:srgbClr val="7C858B"/>
                </a:solidFill>
                <a:latin typeface="Verdana"/>
                <a:cs typeface="Verdana"/>
              </a:rPr>
              <a:t>mevzuata</a:t>
            </a:r>
            <a:r>
              <a:rPr sz="1600" spc="-70" dirty="0">
                <a:solidFill>
                  <a:srgbClr val="7C858B"/>
                </a:solidFill>
                <a:latin typeface="Verdana"/>
                <a:cs typeface="Verdana"/>
              </a:rPr>
              <a:t> </a:t>
            </a:r>
            <a:r>
              <a:rPr sz="1600" spc="-10" dirty="0">
                <a:solidFill>
                  <a:srgbClr val="7C858B"/>
                </a:solidFill>
                <a:latin typeface="Verdana"/>
                <a:cs typeface="Verdana"/>
              </a:rPr>
              <a:t>uygun olanlara</a:t>
            </a:r>
            <a:r>
              <a:rPr sz="1600" spc="-40" dirty="0">
                <a:solidFill>
                  <a:srgbClr val="7C858B"/>
                </a:solidFill>
                <a:latin typeface="Verdana"/>
                <a:cs typeface="Verdana"/>
              </a:rPr>
              <a:t> </a:t>
            </a:r>
            <a:r>
              <a:rPr sz="1600" dirty="0">
                <a:solidFill>
                  <a:srgbClr val="7C858B"/>
                </a:solidFill>
                <a:latin typeface="Verdana"/>
                <a:cs typeface="Verdana"/>
              </a:rPr>
              <a:t>öncelik</a:t>
            </a:r>
            <a:r>
              <a:rPr sz="1600" spc="-85" dirty="0">
                <a:solidFill>
                  <a:srgbClr val="7C858B"/>
                </a:solidFill>
                <a:latin typeface="Verdana"/>
                <a:cs typeface="Verdana"/>
              </a:rPr>
              <a:t> </a:t>
            </a:r>
            <a:r>
              <a:rPr sz="1600" spc="-10" dirty="0">
                <a:solidFill>
                  <a:srgbClr val="7C858B"/>
                </a:solidFill>
                <a:latin typeface="Verdana"/>
                <a:cs typeface="Verdana"/>
              </a:rPr>
              <a:t>veririz.</a:t>
            </a:r>
            <a:endParaRPr sz="1600">
              <a:latin typeface="Verdana"/>
              <a:cs typeface="Verdana"/>
            </a:endParaRPr>
          </a:p>
          <a:p>
            <a:pPr marL="12700" marR="568960">
              <a:lnSpc>
                <a:spcPct val="100000"/>
              </a:lnSpc>
            </a:pPr>
            <a:r>
              <a:rPr sz="1600" spc="-10" dirty="0">
                <a:solidFill>
                  <a:srgbClr val="7C858B"/>
                </a:solidFill>
                <a:latin typeface="Verdana"/>
                <a:cs typeface="Verdana"/>
              </a:rPr>
              <a:t>Yerel</a:t>
            </a:r>
            <a:r>
              <a:rPr sz="1600" spc="-35" dirty="0">
                <a:solidFill>
                  <a:srgbClr val="7C858B"/>
                </a:solidFill>
                <a:latin typeface="Verdana"/>
                <a:cs typeface="Verdana"/>
              </a:rPr>
              <a:t> </a:t>
            </a:r>
            <a:r>
              <a:rPr sz="1600" dirty="0">
                <a:solidFill>
                  <a:srgbClr val="7C858B"/>
                </a:solidFill>
                <a:latin typeface="Verdana"/>
                <a:cs typeface="Verdana"/>
              </a:rPr>
              <a:t>toplumları</a:t>
            </a:r>
            <a:r>
              <a:rPr sz="1600" spc="-35" dirty="0">
                <a:solidFill>
                  <a:srgbClr val="7C858B"/>
                </a:solidFill>
                <a:latin typeface="Verdana"/>
                <a:cs typeface="Verdana"/>
              </a:rPr>
              <a:t> </a:t>
            </a:r>
            <a:r>
              <a:rPr sz="1600" spc="-40" dirty="0">
                <a:solidFill>
                  <a:srgbClr val="7C858B"/>
                </a:solidFill>
                <a:latin typeface="Verdana"/>
                <a:cs typeface="Verdana"/>
              </a:rPr>
              <a:t>ve</a:t>
            </a:r>
            <a:r>
              <a:rPr sz="1600" spc="-35" dirty="0">
                <a:solidFill>
                  <a:srgbClr val="7C858B"/>
                </a:solidFill>
                <a:latin typeface="Verdana"/>
                <a:cs typeface="Verdana"/>
              </a:rPr>
              <a:t> </a:t>
            </a:r>
            <a:r>
              <a:rPr sz="1600" dirty="0">
                <a:solidFill>
                  <a:srgbClr val="7C858B"/>
                </a:solidFill>
                <a:latin typeface="Verdana"/>
                <a:cs typeface="Verdana"/>
              </a:rPr>
              <a:t>bölge</a:t>
            </a:r>
            <a:r>
              <a:rPr sz="1600" spc="-30" dirty="0">
                <a:solidFill>
                  <a:srgbClr val="7C858B"/>
                </a:solidFill>
                <a:latin typeface="Verdana"/>
                <a:cs typeface="Verdana"/>
              </a:rPr>
              <a:t> </a:t>
            </a:r>
            <a:r>
              <a:rPr sz="1600" dirty="0">
                <a:solidFill>
                  <a:srgbClr val="7C858B"/>
                </a:solidFill>
                <a:latin typeface="Verdana"/>
                <a:cs typeface="Verdana"/>
              </a:rPr>
              <a:t>halkını</a:t>
            </a:r>
            <a:r>
              <a:rPr sz="1600" spc="-15" dirty="0">
                <a:solidFill>
                  <a:srgbClr val="7C858B"/>
                </a:solidFill>
                <a:latin typeface="Verdana"/>
                <a:cs typeface="Verdana"/>
              </a:rPr>
              <a:t> </a:t>
            </a:r>
            <a:r>
              <a:rPr sz="1600" spc="-10" dirty="0">
                <a:solidFill>
                  <a:srgbClr val="7C858B"/>
                </a:solidFill>
                <a:latin typeface="Verdana"/>
                <a:cs typeface="Verdana"/>
              </a:rPr>
              <a:t>destekleyen </a:t>
            </a:r>
            <a:r>
              <a:rPr sz="1600" dirty="0">
                <a:solidFill>
                  <a:srgbClr val="7C858B"/>
                </a:solidFill>
                <a:latin typeface="Verdana"/>
                <a:cs typeface="Verdana"/>
              </a:rPr>
              <a:t>dernek</a:t>
            </a:r>
            <a:r>
              <a:rPr sz="1600" spc="-75" dirty="0">
                <a:solidFill>
                  <a:srgbClr val="7C858B"/>
                </a:solidFill>
                <a:latin typeface="Verdana"/>
                <a:cs typeface="Verdana"/>
              </a:rPr>
              <a:t> </a:t>
            </a:r>
            <a:r>
              <a:rPr sz="1600" spc="-40" dirty="0">
                <a:solidFill>
                  <a:srgbClr val="7C858B"/>
                </a:solidFill>
                <a:latin typeface="Verdana"/>
                <a:cs typeface="Verdana"/>
              </a:rPr>
              <a:t>ve</a:t>
            </a:r>
            <a:r>
              <a:rPr sz="1600" spc="-85" dirty="0">
                <a:solidFill>
                  <a:srgbClr val="7C858B"/>
                </a:solidFill>
                <a:latin typeface="Verdana"/>
                <a:cs typeface="Verdana"/>
              </a:rPr>
              <a:t> </a:t>
            </a:r>
            <a:r>
              <a:rPr sz="1600" dirty="0">
                <a:solidFill>
                  <a:srgbClr val="7C858B"/>
                </a:solidFill>
                <a:latin typeface="Verdana"/>
                <a:cs typeface="Verdana"/>
              </a:rPr>
              <a:t>kurumlarla</a:t>
            </a:r>
            <a:r>
              <a:rPr sz="1600" spc="-80" dirty="0">
                <a:solidFill>
                  <a:srgbClr val="7C858B"/>
                </a:solidFill>
                <a:latin typeface="Verdana"/>
                <a:cs typeface="Verdana"/>
              </a:rPr>
              <a:t> </a:t>
            </a:r>
            <a:r>
              <a:rPr sz="1600" dirty="0">
                <a:solidFill>
                  <a:srgbClr val="7C858B"/>
                </a:solidFill>
                <a:latin typeface="Verdana"/>
                <a:cs typeface="Verdana"/>
              </a:rPr>
              <a:t>işbirliği</a:t>
            </a:r>
            <a:r>
              <a:rPr sz="1600" spc="-100" dirty="0">
                <a:solidFill>
                  <a:srgbClr val="7C858B"/>
                </a:solidFill>
                <a:latin typeface="Verdana"/>
                <a:cs typeface="Verdana"/>
              </a:rPr>
              <a:t> </a:t>
            </a:r>
            <a:r>
              <a:rPr sz="1600" spc="-10" dirty="0">
                <a:solidFill>
                  <a:srgbClr val="7C858B"/>
                </a:solidFill>
                <a:latin typeface="Verdana"/>
                <a:cs typeface="Verdana"/>
              </a:rPr>
              <a:t>çerçevesinde çalışırız.</a:t>
            </a:r>
            <a:endParaRPr sz="1600">
              <a:latin typeface="Verdana"/>
              <a:cs typeface="Verdana"/>
            </a:endParaRPr>
          </a:p>
          <a:p>
            <a:pPr marL="12700" marR="49530">
              <a:lnSpc>
                <a:spcPct val="100000"/>
              </a:lnSpc>
              <a:spcBef>
                <a:spcPts val="5"/>
              </a:spcBef>
            </a:pPr>
            <a:r>
              <a:rPr sz="1600" dirty="0">
                <a:solidFill>
                  <a:srgbClr val="7C858B"/>
                </a:solidFill>
                <a:latin typeface="Verdana"/>
                <a:cs typeface="Verdana"/>
              </a:rPr>
              <a:t>Her</a:t>
            </a:r>
            <a:r>
              <a:rPr sz="1600" spc="-114" dirty="0">
                <a:solidFill>
                  <a:srgbClr val="7C858B"/>
                </a:solidFill>
                <a:latin typeface="Verdana"/>
                <a:cs typeface="Verdana"/>
              </a:rPr>
              <a:t> </a:t>
            </a:r>
            <a:r>
              <a:rPr sz="1600" dirty="0">
                <a:solidFill>
                  <a:srgbClr val="7C858B"/>
                </a:solidFill>
                <a:latin typeface="Verdana"/>
                <a:cs typeface="Verdana"/>
              </a:rPr>
              <a:t>türlü</a:t>
            </a:r>
            <a:r>
              <a:rPr sz="1600" spc="-114" dirty="0">
                <a:solidFill>
                  <a:srgbClr val="7C858B"/>
                </a:solidFill>
                <a:latin typeface="Verdana"/>
                <a:cs typeface="Verdana"/>
              </a:rPr>
              <a:t> </a:t>
            </a:r>
            <a:r>
              <a:rPr sz="1600" dirty="0">
                <a:solidFill>
                  <a:srgbClr val="7C858B"/>
                </a:solidFill>
                <a:latin typeface="Verdana"/>
                <a:cs typeface="Verdana"/>
              </a:rPr>
              <a:t>görüş</a:t>
            </a:r>
            <a:r>
              <a:rPr sz="1600" spc="-80" dirty="0">
                <a:solidFill>
                  <a:srgbClr val="7C858B"/>
                </a:solidFill>
                <a:latin typeface="Verdana"/>
                <a:cs typeface="Verdana"/>
              </a:rPr>
              <a:t> </a:t>
            </a:r>
            <a:r>
              <a:rPr sz="1600" spc="-40" dirty="0">
                <a:solidFill>
                  <a:srgbClr val="7C858B"/>
                </a:solidFill>
                <a:latin typeface="Verdana"/>
                <a:cs typeface="Verdana"/>
              </a:rPr>
              <a:t>ve</a:t>
            </a:r>
            <a:r>
              <a:rPr sz="1600" spc="-95" dirty="0">
                <a:solidFill>
                  <a:srgbClr val="7C858B"/>
                </a:solidFill>
                <a:latin typeface="Verdana"/>
                <a:cs typeface="Verdana"/>
              </a:rPr>
              <a:t> </a:t>
            </a:r>
            <a:r>
              <a:rPr sz="1600" spc="-10" dirty="0">
                <a:solidFill>
                  <a:srgbClr val="7C858B"/>
                </a:solidFill>
                <a:latin typeface="Verdana"/>
                <a:cs typeface="Verdana"/>
              </a:rPr>
              <a:t>öneriye</a:t>
            </a:r>
            <a:r>
              <a:rPr sz="1600" spc="-100" dirty="0">
                <a:solidFill>
                  <a:srgbClr val="7C858B"/>
                </a:solidFill>
                <a:latin typeface="Verdana"/>
                <a:cs typeface="Verdana"/>
              </a:rPr>
              <a:t> </a:t>
            </a:r>
            <a:r>
              <a:rPr sz="1600" dirty="0">
                <a:solidFill>
                  <a:srgbClr val="7C858B"/>
                </a:solidFill>
                <a:latin typeface="Verdana"/>
                <a:cs typeface="Verdana"/>
              </a:rPr>
              <a:t>açık</a:t>
            </a:r>
            <a:r>
              <a:rPr sz="1600" spc="-95" dirty="0">
                <a:solidFill>
                  <a:srgbClr val="7C858B"/>
                </a:solidFill>
                <a:latin typeface="Verdana"/>
                <a:cs typeface="Verdana"/>
              </a:rPr>
              <a:t> </a:t>
            </a:r>
            <a:r>
              <a:rPr sz="1600" dirty="0">
                <a:solidFill>
                  <a:srgbClr val="7C858B"/>
                </a:solidFill>
                <a:latin typeface="Verdana"/>
                <a:cs typeface="Verdana"/>
              </a:rPr>
              <a:t>bir</a:t>
            </a:r>
            <a:r>
              <a:rPr sz="1600" spc="-105" dirty="0">
                <a:solidFill>
                  <a:srgbClr val="7C858B"/>
                </a:solidFill>
                <a:latin typeface="Verdana"/>
                <a:cs typeface="Verdana"/>
              </a:rPr>
              <a:t> </a:t>
            </a:r>
            <a:r>
              <a:rPr sz="1600" dirty="0">
                <a:solidFill>
                  <a:srgbClr val="7C858B"/>
                </a:solidFill>
                <a:latin typeface="Verdana"/>
                <a:cs typeface="Verdana"/>
              </a:rPr>
              <a:t>şekilde</a:t>
            </a:r>
            <a:r>
              <a:rPr sz="1600" spc="-100" dirty="0">
                <a:solidFill>
                  <a:srgbClr val="7C858B"/>
                </a:solidFill>
                <a:latin typeface="Verdana"/>
                <a:cs typeface="Verdana"/>
              </a:rPr>
              <a:t> </a:t>
            </a:r>
            <a:r>
              <a:rPr sz="1600" spc="-10" dirty="0">
                <a:solidFill>
                  <a:srgbClr val="7C858B"/>
                </a:solidFill>
                <a:latin typeface="Verdana"/>
                <a:cs typeface="Verdana"/>
              </a:rPr>
              <a:t>yerel </a:t>
            </a:r>
            <a:r>
              <a:rPr sz="1600" spc="50" dirty="0">
                <a:solidFill>
                  <a:srgbClr val="7C858B"/>
                </a:solidFill>
                <a:latin typeface="Verdana"/>
                <a:cs typeface="Verdana"/>
              </a:rPr>
              <a:t>toplumu</a:t>
            </a:r>
            <a:r>
              <a:rPr sz="1600" spc="-110" dirty="0">
                <a:solidFill>
                  <a:srgbClr val="7C858B"/>
                </a:solidFill>
                <a:latin typeface="Verdana"/>
                <a:cs typeface="Verdana"/>
              </a:rPr>
              <a:t> </a:t>
            </a:r>
            <a:r>
              <a:rPr sz="1600" dirty="0">
                <a:solidFill>
                  <a:srgbClr val="7C858B"/>
                </a:solidFill>
                <a:latin typeface="Verdana"/>
                <a:cs typeface="Verdana"/>
              </a:rPr>
              <a:t>destekleyici</a:t>
            </a:r>
            <a:r>
              <a:rPr sz="1600" spc="-105" dirty="0">
                <a:solidFill>
                  <a:srgbClr val="7C858B"/>
                </a:solidFill>
                <a:latin typeface="Verdana"/>
                <a:cs typeface="Verdana"/>
              </a:rPr>
              <a:t> </a:t>
            </a:r>
            <a:r>
              <a:rPr sz="1600" spc="-10" dirty="0">
                <a:solidFill>
                  <a:srgbClr val="7C858B"/>
                </a:solidFill>
                <a:latin typeface="Verdana"/>
                <a:cs typeface="Verdana"/>
              </a:rPr>
              <a:t>çalışmalara</a:t>
            </a:r>
            <a:r>
              <a:rPr sz="1600" spc="-80" dirty="0">
                <a:solidFill>
                  <a:srgbClr val="7C858B"/>
                </a:solidFill>
                <a:latin typeface="Verdana"/>
                <a:cs typeface="Verdana"/>
              </a:rPr>
              <a:t> </a:t>
            </a:r>
            <a:r>
              <a:rPr sz="1600" dirty="0">
                <a:solidFill>
                  <a:srgbClr val="7C858B"/>
                </a:solidFill>
                <a:latin typeface="Verdana"/>
                <a:cs typeface="Verdana"/>
              </a:rPr>
              <a:t>katkı</a:t>
            </a:r>
            <a:r>
              <a:rPr sz="1600" spc="-100" dirty="0">
                <a:solidFill>
                  <a:srgbClr val="7C858B"/>
                </a:solidFill>
                <a:latin typeface="Verdana"/>
                <a:cs typeface="Verdana"/>
              </a:rPr>
              <a:t> </a:t>
            </a:r>
            <a:r>
              <a:rPr sz="1600" spc="-10" dirty="0">
                <a:solidFill>
                  <a:srgbClr val="7C858B"/>
                </a:solidFill>
                <a:latin typeface="Verdana"/>
                <a:cs typeface="Verdana"/>
              </a:rPr>
              <a:t>sağlarız. </a:t>
            </a:r>
            <a:r>
              <a:rPr sz="1600" dirty="0">
                <a:solidFill>
                  <a:srgbClr val="7C858B"/>
                </a:solidFill>
                <a:latin typeface="Verdana"/>
                <a:cs typeface="Verdana"/>
              </a:rPr>
              <a:t>Misafirlerimize</a:t>
            </a:r>
            <a:r>
              <a:rPr sz="1600" spc="-50" dirty="0">
                <a:solidFill>
                  <a:srgbClr val="7C858B"/>
                </a:solidFill>
                <a:latin typeface="Verdana"/>
                <a:cs typeface="Verdana"/>
              </a:rPr>
              <a:t> </a:t>
            </a:r>
            <a:r>
              <a:rPr sz="1600" dirty="0">
                <a:solidFill>
                  <a:srgbClr val="7C858B"/>
                </a:solidFill>
                <a:latin typeface="Verdana"/>
                <a:cs typeface="Verdana"/>
              </a:rPr>
              <a:t>bölgenin </a:t>
            </a:r>
            <a:r>
              <a:rPr sz="1600" spc="-35" dirty="0">
                <a:solidFill>
                  <a:srgbClr val="7C858B"/>
                </a:solidFill>
                <a:latin typeface="Verdana"/>
                <a:cs typeface="Verdana"/>
              </a:rPr>
              <a:t>yemek,</a:t>
            </a:r>
            <a:r>
              <a:rPr sz="1600" spc="-25" dirty="0">
                <a:solidFill>
                  <a:srgbClr val="7C858B"/>
                </a:solidFill>
                <a:latin typeface="Verdana"/>
                <a:cs typeface="Verdana"/>
              </a:rPr>
              <a:t> </a:t>
            </a:r>
            <a:r>
              <a:rPr sz="1600" spc="-40" dirty="0">
                <a:solidFill>
                  <a:srgbClr val="7C858B"/>
                </a:solidFill>
                <a:latin typeface="Verdana"/>
                <a:cs typeface="Verdana"/>
              </a:rPr>
              <a:t>aktivite,</a:t>
            </a:r>
            <a:r>
              <a:rPr sz="1600" spc="-35" dirty="0">
                <a:solidFill>
                  <a:srgbClr val="7C858B"/>
                </a:solidFill>
                <a:latin typeface="Verdana"/>
                <a:cs typeface="Verdana"/>
              </a:rPr>
              <a:t> </a:t>
            </a:r>
            <a:r>
              <a:rPr sz="1600" dirty="0">
                <a:solidFill>
                  <a:srgbClr val="7C858B"/>
                </a:solidFill>
                <a:latin typeface="Verdana"/>
                <a:cs typeface="Verdana"/>
              </a:rPr>
              <a:t>kültür</a:t>
            </a:r>
            <a:r>
              <a:rPr sz="1600" spc="-50" dirty="0">
                <a:solidFill>
                  <a:srgbClr val="7C858B"/>
                </a:solidFill>
                <a:latin typeface="Verdana"/>
                <a:cs typeface="Verdana"/>
              </a:rPr>
              <a:t> </a:t>
            </a:r>
            <a:r>
              <a:rPr sz="1600" spc="-25" dirty="0">
                <a:solidFill>
                  <a:srgbClr val="7C858B"/>
                </a:solidFill>
                <a:latin typeface="Verdana"/>
                <a:cs typeface="Verdana"/>
              </a:rPr>
              <a:t>ve </a:t>
            </a:r>
            <a:r>
              <a:rPr sz="1600" dirty="0">
                <a:solidFill>
                  <a:srgbClr val="7C858B"/>
                </a:solidFill>
                <a:latin typeface="Verdana"/>
                <a:cs typeface="Verdana"/>
              </a:rPr>
              <a:t>geleneklerinin tanıtılmasına</a:t>
            </a:r>
            <a:r>
              <a:rPr sz="1600" spc="35" dirty="0">
                <a:solidFill>
                  <a:srgbClr val="7C858B"/>
                </a:solidFill>
                <a:latin typeface="Verdana"/>
                <a:cs typeface="Verdana"/>
              </a:rPr>
              <a:t> </a:t>
            </a:r>
            <a:r>
              <a:rPr sz="1600" dirty="0">
                <a:solidFill>
                  <a:srgbClr val="7C858B"/>
                </a:solidFill>
                <a:latin typeface="Verdana"/>
                <a:cs typeface="Verdana"/>
              </a:rPr>
              <a:t>destek</a:t>
            </a:r>
            <a:r>
              <a:rPr sz="1600" spc="20" dirty="0">
                <a:solidFill>
                  <a:srgbClr val="7C858B"/>
                </a:solidFill>
                <a:latin typeface="Verdana"/>
                <a:cs typeface="Verdana"/>
              </a:rPr>
              <a:t> </a:t>
            </a:r>
            <a:r>
              <a:rPr sz="1600" spc="-80" dirty="0">
                <a:solidFill>
                  <a:srgbClr val="7C858B"/>
                </a:solidFill>
                <a:latin typeface="Verdana"/>
                <a:cs typeface="Verdana"/>
              </a:rPr>
              <a:t>verir,</a:t>
            </a:r>
            <a:r>
              <a:rPr sz="1600" spc="-30" dirty="0">
                <a:solidFill>
                  <a:srgbClr val="7C858B"/>
                </a:solidFill>
                <a:latin typeface="Verdana"/>
                <a:cs typeface="Verdana"/>
              </a:rPr>
              <a:t> </a:t>
            </a:r>
            <a:r>
              <a:rPr sz="1600" spc="45" dirty="0">
                <a:solidFill>
                  <a:srgbClr val="7C858B"/>
                </a:solidFill>
                <a:latin typeface="Verdana"/>
                <a:cs typeface="Verdana"/>
              </a:rPr>
              <a:t>bunun </a:t>
            </a:r>
            <a:r>
              <a:rPr sz="1600" dirty="0">
                <a:solidFill>
                  <a:srgbClr val="7C858B"/>
                </a:solidFill>
                <a:latin typeface="Verdana"/>
                <a:cs typeface="Verdana"/>
              </a:rPr>
              <a:t>için</a:t>
            </a:r>
            <a:r>
              <a:rPr sz="1600" spc="-55" dirty="0">
                <a:solidFill>
                  <a:srgbClr val="7C858B"/>
                </a:solidFill>
                <a:latin typeface="Verdana"/>
                <a:cs typeface="Verdana"/>
              </a:rPr>
              <a:t> </a:t>
            </a:r>
            <a:r>
              <a:rPr sz="1600" dirty="0">
                <a:solidFill>
                  <a:srgbClr val="7C858B"/>
                </a:solidFill>
                <a:latin typeface="Verdana"/>
                <a:cs typeface="Verdana"/>
              </a:rPr>
              <a:t>de</a:t>
            </a:r>
            <a:r>
              <a:rPr sz="1600" spc="-40" dirty="0">
                <a:solidFill>
                  <a:srgbClr val="7C858B"/>
                </a:solidFill>
                <a:latin typeface="Verdana"/>
                <a:cs typeface="Verdana"/>
              </a:rPr>
              <a:t> </a:t>
            </a:r>
            <a:r>
              <a:rPr sz="1600" dirty="0">
                <a:solidFill>
                  <a:srgbClr val="7C858B"/>
                </a:solidFill>
                <a:latin typeface="Verdana"/>
                <a:cs typeface="Verdana"/>
              </a:rPr>
              <a:t>öncelikle</a:t>
            </a:r>
            <a:r>
              <a:rPr sz="1600" spc="-60" dirty="0">
                <a:solidFill>
                  <a:srgbClr val="7C858B"/>
                </a:solidFill>
                <a:latin typeface="Verdana"/>
                <a:cs typeface="Verdana"/>
              </a:rPr>
              <a:t> </a:t>
            </a:r>
            <a:r>
              <a:rPr sz="1600" dirty="0">
                <a:solidFill>
                  <a:srgbClr val="7C858B"/>
                </a:solidFill>
                <a:latin typeface="Verdana"/>
                <a:cs typeface="Verdana"/>
              </a:rPr>
              <a:t>çalışanlarımızı</a:t>
            </a:r>
            <a:r>
              <a:rPr sz="1600" spc="-5" dirty="0">
                <a:solidFill>
                  <a:srgbClr val="7C858B"/>
                </a:solidFill>
                <a:latin typeface="Verdana"/>
                <a:cs typeface="Verdana"/>
              </a:rPr>
              <a:t> </a:t>
            </a:r>
            <a:r>
              <a:rPr sz="1600" spc="70" dirty="0">
                <a:solidFill>
                  <a:srgbClr val="7C858B"/>
                </a:solidFill>
                <a:latin typeface="Verdana"/>
                <a:cs typeface="Verdana"/>
              </a:rPr>
              <a:t>bu</a:t>
            </a:r>
            <a:r>
              <a:rPr sz="1600" spc="-55" dirty="0">
                <a:solidFill>
                  <a:srgbClr val="7C858B"/>
                </a:solidFill>
                <a:latin typeface="Verdana"/>
                <a:cs typeface="Verdana"/>
              </a:rPr>
              <a:t> </a:t>
            </a:r>
            <a:r>
              <a:rPr sz="1600" dirty="0">
                <a:solidFill>
                  <a:srgbClr val="7C858B"/>
                </a:solidFill>
                <a:latin typeface="Verdana"/>
                <a:cs typeface="Verdana"/>
              </a:rPr>
              <a:t>konuda</a:t>
            </a:r>
            <a:r>
              <a:rPr sz="1600" spc="-15" dirty="0">
                <a:solidFill>
                  <a:srgbClr val="7C858B"/>
                </a:solidFill>
                <a:latin typeface="Verdana"/>
                <a:cs typeface="Verdana"/>
              </a:rPr>
              <a:t> </a:t>
            </a:r>
            <a:r>
              <a:rPr sz="1600" spc="-10" dirty="0">
                <a:solidFill>
                  <a:srgbClr val="7C858B"/>
                </a:solidFill>
                <a:latin typeface="Verdana"/>
                <a:cs typeface="Verdana"/>
              </a:rPr>
              <a:t>eğitiriz.</a:t>
            </a:r>
            <a:endParaRPr sz="1600">
              <a:latin typeface="Verdana"/>
              <a:cs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grpSp>
        <p:nvGrpSpPr>
          <p:cNvPr id="3" name="object 3"/>
          <p:cNvGrpSpPr/>
          <p:nvPr/>
        </p:nvGrpSpPr>
        <p:grpSpPr>
          <a:xfrm>
            <a:off x="8663940" y="4762500"/>
            <a:ext cx="426720" cy="365760"/>
            <a:chOff x="8663940" y="4762500"/>
            <a:chExt cx="426720" cy="365760"/>
          </a:xfrm>
        </p:grpSpPr>
        <p:pic>
          <p:nvPicPr>
            <p:cNvPr id="4" name="object 4"/>
            <p:cNvPicPr/>
            <p:nvPr/>
          </p:nvPicPr>
          <p:blipFill>
            <a:blip r:embed="rId3" cstate="print"/>
            <a:stretch>
              <a:fillRect/>
            </a:stretch>
          </p:blipFill>
          <p:spPr>
            <a:xfrm>
              <a:off x="8787892" y="4787897"/>
              <a:ext cx="235872" cy="236220"/>
            </a:xfrm>
            <a:prstGeom prst="rect">
              <a:avLst/>
            </a:prstGeom>
          </p:spPr>
        </p:pic>
        <p:pic>
          <p:nvPicPr>
            <p:cNvPr id="5" name="object 5"/>
            <p:cNvPicPr/>
            <p:nvPr/>
          </p:nvPicPr>
          <p:blipFill>
            <a:blip r:embed="rId4" cstate="print"/>
            <a:stretch>
              <a:fillRect/>
            </a:stretch>
          </p:blipFill>
          <p:spPr>
            <a:xfrm>
              <a:off x="8663940" y="4762500"/>
              <a:ext cx="426720" cy="365758"/>
            </a:xfrm>
            <a:prstGeom prst="rect">
              <a:avLst/>
            </a:prstGeom>
          </p:spPr>
        </p:pic>
      </p:grpSp>
      <p:sp>
        <p:nvSpPr>
          <p:cNvPr id="6" name="object 6"/>
          <p:cNvSpPr txBox="1"/>
          <p:nvPr/>
        </p:nvSpPr>
        <p:spPr>
          <a:xfrm>
            <a:off x="528929" y="2185542"/>
            <a:ext cx="2235835" cy="756920"/>
          </a:xfrm>
          <a:prstGeom prst="rect">
            <a:avLst/>
          </a:prstGeom>
        </p:spPr>
        <p:txBody>
          <a:bodyPr vert="horz" wrap="square" lIns="0" tIns="12700" rIns="0" bIns="0" rtlCol="0">
            <a:spAutoFit/>
          </a:bodyPr>
          <a:lstStyle/>
          <a:p>
            <a:pPr marL="12700" marR="5080">
              <a:lnSpc>
                <a:spcPct val="100000"/>
              </a:lnSpc>
              <a:spcBef>
                <a:spcPts val="100"/>
              </a:spcBef>
            </a:pPr>
            <a:r>
              <a:rPr sz="2400" spc="-60" dirty="0">
                <a:solidFill>
                  <a:srgbClr val="FFFFFF"/>
                </a:solidFill>
                <a:latin typeface="Verdana"/>
                <a:cs typeface="Verdana"/>
              </a:rPr>
              <a:t>ERİŞEBİLİRLİK </a:t>
            </a:r>
            <a:r>
              <a:rPr sz="2400" spc="-10" dirty="0">
                <a:solidFill>
                  <a:srgbClr val="FFFFFF"/>
                </a:solidFill>
                <a:latin typeface="Verdana"/>
                <a:cs typeface="Verdana"/>
              </a:rPr>
              <a:t>POLİTİKAMIZ</a:t>
            </a:r>
            <a:endParaRPr sz="2400">
              <a:latin typeface="Verdana"/>
              <a:cs typeface="Verdana"/>
            </a:endParaRPr>
          </a:p>
        </p:txBody>
      </p:sp>
      <p:sp>
        <p:nvSpPr>
          <p:cNvPr id="7" name="object 7"/>
          <p:cNvSpPr txBox="1"/>
          <p:nvPr/>
        </p:nvSpPr>
        <p:spPr>
          <a:xfrm>
            <a:off x="3539490" y="584961"/>
            <a:ext cx="5113655" cy="4171950"/>
          </a:xfrm>
          <a:prstGeom prst="rect">
            <a:avLst/>
          </a:prstGeom>
        </p:spPr>
        <p:txBody>
          <a:bodyPr vert="horz" wrap="square" lIns="0" tIns="12065" rIns="0" bIns="0" rtlCol="0">
            <a:spAutoFit/>
          </a:bodyPr>
          <a:lstStyle/>
          <a:p>
            <a:pPr marL="12700" marR="62230">
              <a:lnSpc>
                <a:spcPct val="100000"/>
              </a:lnSpc>
              <a:spcBef>
                <a:spcPts val="95"/>
              </a:spcBef>
            </a:pPr>
            <a:r>
              <a:rPr sz="1600" spc="-10" dirty="0">
                <a:solidFill>
                  <a:srgbClr val="7C858B"/>
                </a:solidFill>
                <a:latin typeface="Verdana"/>
                <a:cs typeface="Verdana"/>
              </a:rPr>
              <a:t>‘Herkes</a:t>
            </a:r>
            <a:r>
              <a:rPr sz="1600" spc="-35" dirty="0">
                <a:solidFill>
                  <a:srgbClr val="7C858B"/>
                </a:solidFill>
                <a:latin typeface="Verdana"/>
                <a:cs typeface="Verdana"/>
              </a:rPr>
              <a:t> </a:t>
            </a:r>
            <a:r>
              <a:rPr sz="1600" dirty="0">
                <a:solidFill>
                  <a:srgbClr val="7C858B"/>
                </a:solidFill>
                <a:latin typeface="Verdana"/>
                <a:cs typeface="Verdana"/>
              </a:rPr>
              <a:t>için</a:t>
            </a:r>
            <a:r>
              <a:rPr sz="1600" spc="-85" dirty="0">
                <a:solidFill>
                  <a:srgbClr val="7C858B"/>
                </a:solidFill>
                <a:latin typeface="Verdana"/>
                <a:cs typeface="Verdana"/>
              </a:rPr>
              <a:t> </a:t>
            </a:r>
            <a:r>
              <a:rPr sz="1600" spc="-20" dirty="0">
                <a:solidFill>
                  <a:srgbClr val="7C858B"/>
                </a:solidFill>
                <a:latin typeface="Verdana"/>
                <a:cs typeface="Verdana"/>
              </a:rPr>
              <a:t>erişebilirlik’</a:t>
            </a:r>
            <a:r>
              <a:rPr sz="1600" spc="-85" dirty="0">
                <a:solidFill>
                  <a:srgbClr val="7C858B"/>
                </a:solidFill>
                <a:latin typeface="Verdana"/>
                <a:cs typeface="Verdana"/>
              </a:rPr>
              <a:t> </a:t>
            </a:r>
            <a:r>
              <a:rPr sz="1600" dirty="0">
                <a:solidFill>
                  <a:srgbClr val="7C858B"/>
                </a:solidFill>
                <a:latin typeface="Verdana"/>
                <a:cs typeface="Verdana"/>
              </a:rPr>
              <a:t>mottosu</a:t>
            </a:r>
            <a:r>
              <a:rPr sz="1600" spc="-15" dirty="0">
                <a:solidFill>
                  <a:srgbClr val="7C858B"/>
                </a:solidFill>
                <a:latin typeface="Verdana"/>
                <a:cs typeface="Verdana"/>
              </a:rPr>
              <a:t> </a:t>
            </a:r>
            <a:r>
              <a:rPr sz="1600" spc="-10" dirty="0">
                <a:solidFill>
                  <a:srgbClr val="7C858B"/>
                </a:solidFill>
                <a:latin typeface="Verdana"/>
                <a:cs typeface="Verdana"/>
              </a:rPr>
              <a:t>ile</a:t>
            </a:r>
            <a:r>
              <a:rPr sz="1600" spc="-80" dirty="0">
                <a:solidFill>
                  <a:srgbClr val="7C858B"/>
                </a:solidFill>
                <a:latin typeface="Verdana"/>
                <a:cs typeface="Verdana"/>
              </a:rPr>
              <a:t> </a:t>
            </a:r>
            <a:r>
              <a:rPr sz="1600" spc="-10" dirty="0">
                <a:solidFill>
                  <a:srgbClr val="7C858B"/>
                </a:solidFill>
                <a:latin typeface="Verdana"/>
                <a:cs typeface="Verdana"/>
              </a:rPr>
              <a:t>hizmet </a:t>
            </a:r>
            <a:r>
              <a:rPr sz="1600" spc="-20" dirty="0">
                <a:solidFill>
                  <a:srgbClr val="7C858B"/>
                </a:solidFill>
                <a:latin typeface="Verdana"/>
                <a:cs typeface="Verdana"/>
              </a:rPr>
              <a:t>şartlarımız</a:t>
            </a:r>
            <a:r>
              <a:rPr sz="1600" spc="80" dirty="0">
                <a:solidFill>
                  <a:srgbClr val="7C858B"/>
                </a:solidFill>
                <a:latin typeface="Verdana"/>
                <a:cs typeface="Verdana"/>
              </a:rPr>
              <a:t> </a:t>
            </a:r>
            <a:r>
              <a:rPr sz="1600" dirty="0">
                <a:solidFill>
                  <a:srgbClr val="7C858B"/>
                </a:solidFill>
                <a:latin typeface="Verdana"/>
                <a:cs typeface="Verdana"/>
              </a:rPr>
              <a:t>doğrultusunda</a:t>
            </a:r>
            <a:r>
              <a:rPr sz="1600" spc="120" dirty="0">
                <a:solidFill>
                  <a:srgbClr val="7C858B"/>
                </a:solidFill>
                <a:latin typeface="Verdana"/>
                <a:cs typeface="Verdana"/>
              </a:rPr>
              <a:t> </a:t>
            </a:r>
            <a:r>
              <a:rPr sz="1600" spc="-10" dirty="0">
                <a:solidFill>
                  <a:srgbClr val="7C858B"/>
                </a:solidFill>
                <a:latin typeface="Verdana"/>
                <a:cs typeface="Verdana"/>
              </a:rPr>
              <a:t>çalışanlarımızı</a:t>
            </a:r>
            <a:r>
              <a:rPr sz="1600" spc="95" dirty="0">
                <a:solidFill>
                  <a:srgbClr val="7C858B"/>
                </a:solidFill>
                <a:latin typeface="Verdana"/>
                <a:cs typeface="Verdana"/>
              </a:rPr>
              <a:t> </a:t>
            </a:r>
            <a:r>
              <a:rPr sz="1600" spc="-10" dirty="0">
                <a:solidFill>
                  <a:srgbClr val="7C858B"/>
                </a:solidFill>
                <a:latin typeface="Verdana"/>
                <a:cs typeface="Verdana"/>
              </a:rPr>
              <a:t>belirler, özel</a:t>
            </a:r>
            <a:r>
              <a:rPr sz="1600" spc="-95" dirty="0">
                <a:solidFill>
                  <a:srgbClr val="7C858B"/>
                </a:solidFill>
                <a:latin typeface="Verdana"/>
                <a:cs typeface="Verdana"/>
              </a:rPr>
              <a:t> </a:t>
            </a:r>
            <a:r>
              <a:rPr sz="1600" dirty="0">
                <a:solidFill>
                  <a:srgbClr val="7C858B"/>
                </a:solidFill>
                <a:latin typeface="Verdana"/>
                <a:cs typeface="Verdana"/>
              </a:rPr>
              <a:t>grup</a:t>
            </a:r>
            <a:r>
              <a:rPr sz="1600" spc="-75" dirty="0">
                <a:solidFill>
                  <a:srgbClr val="7C858B"/>
                </a:solidFill>
                <a:latin typeface="Verdana"/>
                <a:cs typeface="Verdana"/>
              </a:rPr>
              <a:t> </a:t>
            </a:r>
            <a:r>
              <a:rPr sz="1600" spc="-20" dirty="0">
                <a:solidFill>
                  <a:srgbClr val="7C858B"/>
                </a:solidFill>
                <a:latin typeface="Verdana"/>
                <a:cs typeface="Verdana"/>
              </a:rPr>
              <a:t>şartlarına</a:t>
            </a:r>
            <a:r>
              <a:rPr sz="1600" spc="-30" dirty="0">
                <a:solidFill>
                  <a:srgbClr val="7C858B"/>
                </a:solidFill>
                <a:latin typeface="Verdana"/>
                <a:cs typeface="Verdana"/>
              </a:rPr>
              <a:t> </a:t>
            </a:r>
            <a:r>
              <a:rPr sz="1600" dirty="0">
                <a:solidFill>
                  <a:srgbClr val="7C858B"/>
                </a:solidFill>
                <a:latin typeface="Verdana"/>
                <a:cs typeface="Verdana"/>
              </a:rPr>
              <a:t>sahip</a:t>
            </a:r>
            <a:r>
              <a:rPr sz="1600" spc="-60" dirty="0">
                <a:solidFill>
                  <a:srgbClr val="7C858B"/>
                </a:solidFill>
                <a:latin typeface="Verdana"/>
                <a:cs typeface="Verdana"/>
              </a:rPr>
              <a:t> </a:t>
            </a:r>
            <a:r>
              <a:rPr sz="1600" dirty="0">
                <a:solidFill>
                  <a:srgbClr val="7C858B"/>
                </a:solidFill>
                <a:latin typeface="Verdana"/>
                <a:cs typeface="Verdana"/>
              </a:rPr>
              <a:t>çalışanlarımızı</a:t>
            </a:r>
            <a:r>
              <a:rPr sz="1600" spc="-60" dirty="0">
                <a:solidFill>
                  <a:srgbClr val="7C858B"/>
                </a:solidFill>
                <a:latin typeface="Verdana"/>
                <a:cs typeface="Verdana"/>
              </a:rPr>
              <a:t> </a:t>
            </a:r>
            <a:r>
              <a:rPr sz="1600" spc="-20" dirty="0">
                <a:solidFill>
                  <a:srgbClr val="7C858B"/>
                </a:solidFill>
                <a:latin typeface="Verdana"/>
                <a:cs typeface="Verdana"/>
              </a:rPr>
              <a:t>işin niteliği,</a:t>
            </a:r>
            <a:r>
              <a:rPr sz="1600" spc="-40" dirty="0">
                <a:solidFill>
                  <a:srgbClr val="7C858B"/>
                </a:solidFill>
                <a:latin typeface="Verdana"/>
                <a:cs typeface="Verdana"/>
              </a:rPr>
              <a:t> </a:t>
            </a:r>
            <a:r>
              <a:rPr sz="1600" dirty="0">
                <a:solidFill>
                  <a:srgbClr val="7C858B"/>
                </a:solidFill>
                <a:latin typeface="Verdana"/>
                <a:cs typeface="Verdana"/>
              </a:rPr>
              <a:t>sağlık</a:t>
            </a:r>
            <a:r>
              <a:rPr sz="1600" spc="-5" dirty="0">
                <a:solidFill>
                  <a:srgbClr val="7C858B"/>
                </a:solidFill>
                <a:latin typeface="Verdana"/>
                <a:cs typeface="Verdana"/>
              </a:rPr>
              <a:t> </a:t>
            </a:r>
            <a:r>
              <a:rPr sz="1600" dirty="0">
                <a:solidFill>
                  <a:srgbClr val="7C858B"/>
                </a:solidFill>
                <a:latin typeface="Verdana"/>
                <a:cs typeface="Verdana"/>
              </a:rPr>
              <a:t>durumu,</a:t>
            </a:r>
            <a:r>
              <a:rPr sz="1600" spc="-30" dirty="0">
                <a:solidFill>
                  <a:srgbClr val="7C858B"/>
                </a:solidFill>
                <a:latin typeface="Verdana"/>
                <a:cs typeface="Verdana"/>
              </a:rPr>
              <a:t> </a:t>
            </a:r>
            <a:r>
              <a:rPr sz="1600" dirty="0">
                <a:solidFill>
                  <a:srgbClr val="7C858B"/>
                </a:solidFill>
                <a:latin typeface="Verdana"/>
                <a:cs typeface="Verdana"/>
              </a:rPr>
              <a:t>günlük</a:t>
            </a:r>
            <a:r>
              <a:rPr sz="1600" spc="-35" dirty="0">
                <a:solidFill>
                  <a:srgbClr val="7C858B"/>
                </a:solidFill>
                <a:latin typeface="Verdana"/>
                <a:cs typeface="Verdana"/>
              </a:rPr>
              <a:t> </a:t>
            </a:r>
            <a:r>
              <a:rPr sz="1600" spc="-10" dirty="0">
                <a:solidFill>
                  <a:srgbClr val="7C858B"/>
                </a:solidFill>
                <a:latin typeface="Verdana"/>
                <a:cs typeface="Verdana"/>
              </a:rPr>
              <a:t>ihtiyaçlarını </a:t>
            </a:r>
            <a:r>
              <a:rPr sz="1600" spc="-20" dirty="0">
                <a:solidFill>
                  <a:srgbClr val="7C858B"/>
                </a:solidFill>
                <a:latin typeface="Verdana"/>
                <a:cs typeface="Verdana"/>
              </a:rPr>
              <a:t>karşılarken</a:t>
            </a:r>
            <a:r>
              <a:rPr sz="1600" spc="-30" dirty="0">
                <a:solidFill>
                  <a:srgbClr val="7C858B"/>
                </a:solidFill>
                <a:latin typeface="Verdana"/>
                <a:cs typeface="Verdana"/>
              </a:rPr>
              <a:t> </a:t>
            </a:r>
            <a:r>
              <a:rPr sz="1600" spc="-20" dirty="0">
                <a:solidFill>
                  <a:srgbClr val="7C858B"/>
                </a:solidFill>
                <a:latin typeface="Verdana"/>
                <a:cs typeface="Verdana"/>
              </a:rPr>
              <a:t>erişebilir</a:t>
            </a:r>
            <a:r>
              <a:rPr sz="1600" spc="-90" dirty="0">
                <a:solidFill>
                  <a:srgbClr val="7C858B"/>
                </a:solidFill>
                <a:latin typeface="Verdana"/>
                <a:cs typeface="Verdana"/>
              </a:rPr>
              <a:t> </a:t>
            </a:r>
            <a:r>
              <a:rPr sz="1600" dirty="0">
                <a:solidFill>
                  <a:srgbClr val="7C858B"/>
                </a:solidFill>
                <a:latin typeface="Verdana"/>
                <a:cs typeface="Verdana"/>
              </a:rPr>
              <a:t>düzeyde</a:t>
            </a:r>
            <a:r>
              <a:rPr sz="1600" spc="-65" dirty="0">
                <a:solidFill>
                  <a:srgbClr val="7C858B"/>
                </a:solidFill>
                <a:latin typeface="Verdana"/>
                <a:cs typeface="Verdana"/>
              </a:rPr>
              <a:t> </a:t>
            </a:r>
            <a:r>
              <a:rPr sz="1600" spc="-10" dirty="0">
                <a:solidFill>
                  <a:srgbClr val="7C858B"/>
                </a:solidFill>
                <a:latin typeface="Verdana"/>
                <a:cs typeface="Verdana"/>
              </a:rPr>
              <a:t>alanlara</a:t>
            </a:r>
            <a:r>
              <a:rPr sz="1600" spc="-25" dirty="0">
                <a:solidFill>
                  <a:srgbClr val="7C858B"/>
                </a:solidFill>
                <a:latin typeface="Verdana"/>
                <a:cs typeface="Verdana"/>
              </a:rPr>
              <a:t> </a:t>
            </a:r>
            <a:r>
              <a:rPr sz="1600" spc="-10" dirty="0">
                <a:solidFill>
                  <a:srgbClr val="7C858B"/>
                </a:solidFill>
                <a:latin typeface="Verdana"/>
                <a:cs typeface="Verdana"/>
              </a:rPr>
              <a:t>gereksinim duyacakları</a:t>
            </a:r>
            <a:r>
              <a:rPr sz="1600" spc="-70" dirty="0">
                <a:solidFill>
                  <a:srgbClr val="7C858B"/>
                </a:solidFill>
                <a:latin typeface="Verdana"/>
                <a:cs typeface="Verdana"/>
              </a:rPr>
              <a:t> </a:t>
            </a:r>
            <a:r>
              <a:rPr sz="1600" dirty="0">
                <a:solidFill>
                  <a:srgbClr val="7C858B"/>
                </a:solidFill>
                <a:latin typeface="Verdana"/>
                <a:cs typeface="Verdana"/>
              </a:rPr>
              <a:t>şekilde</a:t>
            </a:r>
            <a:r>
              <a:rPr sz="1600" spc="-105" dirty="0">
                <a:solidFill>
                  <a:srgbClr val="7C858B"/>
                </a:solidFill>
                <a:latin typeface="Verdana"/>
                <a:cs typeface="Verdana"/>
              </a:rPr>
              <a:t> </a:t>
            </a:r>
            <a:r>
              <a:rPr sz="1600" spc="-10" dirty="0">
                <a:solidFill>
                  <a:srgbClr val="7C858B"/>
                </a:solidFill>
                <a:latin typeface="Verdana"/>
                <a:cs typeface="Verdana"/>
              </a:rPr>
              <a:t>değerlendiririz.</a:t>
            </a:r>
            <a:endParaRPr sz="1600">
              <a:latin typeface="Verdana"/>
              <a:cs typeface="Verdana"/>
            </a:endParaRPr>
          </a:p>
          <a:p>
            <a:pPr marL="12700" marR="168275">
              <a:lnSpc>
                <a:spcPct val="100000"/>
              </a:lnSpc>
              <a:spcBef>
                <a:spcPts val="5"/>
              </a:spcBef>
            </a:pPr>
            <a:r>
              <a:rPr sz="1600" dirty="0">
                <a:solidFill>
                  <a:srgbClr val="7C858B"/>
                </a:solidFill>
                <a:latin typeface="Verdana"/>
                <a:cs typeface="Verdana"/>
              </a:rPr>
              <a:t>Özel</a:t>
            </a:r>
            <a:r>
              <a:rPr sz="1600" spc="-85" dirty="0">
                <a:solidFill>
                  <a:srgbClr val="7C858B"/>
                </a:solidFill>
                <a:latin typeface="Verdana"/>
                <a:cs typeface="Verdana"/>
              </a:rPr>
              <a:t> </a:t>
            </a:r>
            <a:r>
              <a:rPr sz="1600" dirty="0">
                <a:solidFill>
                  <a:srgbClr val="7C858B"/>
                </a:solidFill>
                <a:latin typeface="Verdana"/>
                <a:cs typeface="Verdana"/>
              </a:rPr>
              <a:t>gereksinimlere</a:t>
            </a:r>
            <a:r>
              <a:rPr sz="1600" spc="-30" dirty="0">
                <a:solidFill>
                  <a:srgbClr val="7C858B"/>
                </a:solidFill>
                <a:latin typeface="Verdana"/>
                <a:cs typeface="Verdana"/>
              </a:rPr>
              <a:t> </a:t>
            </a:r>
            <a:r>
              <a:rPr sz="1600" dirty="0">
                <a:solidFill>
                  <a:srgbClr val="7C858B"/>
                </a:solidFill>
                <a:latin typeface="Verdana"/>
                <a:cs typeface="Verdana"/>
              </a:rPr>
              <a:t>ihtiyaç</a:t>
            </a:r>
            <a:r>
              <a:rPr sz="1600" spc="-60" dirty="0">
                <a:solidFill>
                  <a:srgbClr val="7C858B"/>
                </a:solidFill>
                <a:latin typeface="Verdana"/>
                <a:cs typeface="Verdana"/>
              </a:rPr>
              <a:t> </a:t>
            </a:r>
            <a:r>
              <a:rPr sz="1600" dirty="0">
                <a:solidFill>
                  <a:srgbClr val="7C858B"/>
                </a:solidFill>
                <a:latin typeface="Verdana"/>
                <a:cs typeface="Verdana"/>
              </a:rPr>
              <a:t>duyan</a:t>
            </a:r>
            <a:r>
              <a:rPr sz="1600" spc="-50" dirty="0">
                <a:solidFill>
                  <a:srgbClr val="7C858B"/>
                </a:solidFill>
                <a:latin typeface="Verdana"/>
                <a:cs typeface="Verdana"/>
              </a:rPr>
              <a:t> </a:t>
            </a:r>
            <a:r>
              <a:rPr sz="1600" spc="-10" dirty="0">
                <a:solidFill>
                  <a:srgbClr val="7C858B"/>
                </a:solidFill>
                <a:latin typeface="Verdana"/>
                <a:cs typeface="Verdana"/>
              </a:rPr>
              <a:t>misafirlerimiz </a:t>
            </a:r>
            <a:r>
              <a:rPr sz="1600" dirty="0">
                <a:solidFill>
                  <a:srgbClr val="7C858B"/>
                </a:solidFill>
                <a:latin typeface="Verdana"/>
                <a:cs typeface="Verdana"/>
              </a:rPr>
              <a:t>için</a:t>
            </a:r>
            <a:r>
              <a:rPr sz="1600" spc="-110" dirty="0">
                <a:solidFill>
                  <a:srgbClr val="7C858B"/>
                </a:solidFill>
                <a:latin typeface="Verdana"/>
                <a:cs typeface="Verdana"/>
              </a:rPr>
              <a:t> </a:t>
            </a:r>
            <a:r>
              <a:rPr sz="1600" spc="-25" dirty="0">
                <a:solidFill>
                  <a:srgbClr val="7C858B"/>
                </a:solidFill>
                <a:latin typeface="Verdana"/>
                <a:cs typeface="Verdana"/>
              </a:rPr>
              <a:t>ise</a:t>
            </a:r>
            <a:r>
              <a:rPr sz="1600" spc="-95" dirty="0">
                <a:solidFill>
                  <a:srgbClr val="7C858B"/>
                </a:solidFill>
                <a:latin typeface="Verdana"/>
                <a:cs typeface="Verdana"/>
              </a:rPr>
              <a:t> </a:t>
            </a:r>
            <a:r>
              <a:rPr sz="1600" dirty="0">
                <a:solidFill>
                  <a:srgbClr val="7C858B"/>
                </a:solidFill>
                <a:latin typeface="Verdana"/>
                <a:cs typeface="Verdana"/>
              </a:rPr>
              <a:t>özel</a:t>
            </a:r>
            <a:r>
              <a:rPr sz="1600" spc="-105" dirty="0">
                <a:solidFill>
                  <a:srgbClr val="7C858B"/>
                </a:solidFill>
                <a:latin typeface="Verdana"/>
                <a:cs typeface="Verdana"/>
              </a:rPr>
              <a:t> </a:t>
            </a:r>
            <a:r>
              <a:rPr sz="1600" spc="-25" dirty="0">
                <a:solidFill>
                  <a:srgbClr val="7C858B"/>
                </a:solidFill>
                <a:latin typeface="Verdana"/>
                <a:cs typeface="Verdana"/>
              </a:rPr>
              <a:t>yatak</a:t>
            </a:r>
            <a:r>
              <a:rPr sz="1600" spc="-65" dirty="0">
                <a:solidFill>
                  <a:srgbClr val="7C858B"/>
                </a:solidFill>
                <a:latin typeface="Verdana"/>
                <a:cs typeface="Verdana"/>
              </a:rPr>
              <a:t> </a:t>
            </a:r>
            <a:r>
              <a:rPr sz="1600" spc="-10" dirty="0">
                <a:solidFill>
                  <a:srgbClr val="7C858B"/>
                </a:solidFill>
                <a:latin typeface="Verdana"/>
                <a:cs typeface="Verdana"/>
              </a:rPr>
              <a:t>odaları</a:t>
            </a:r>
            <a:r>
              <a:rPr sz="1600" spc="-80" dirty="0">
                <a:solidFill>
                  <a:srgbClr val="7C858B"/>
                </a:solidFill>
                <a:latin typeface="Verdana"/>
                <a:cs typeface="Verdana"/>
              </a:rPr>
              <a:t> </a:t>
            </a:r>
            <a:r>
              <a:rPr sz="1600" dirty="0">
                <a:solidFill>
                  <a:srgbClr val="7C858B"/>
                </a:solidFill>
                <a:latin typeface="Verdana"/>
                <a:cs typeface="Verdana"/>
              </a:rPr>
              <a:t>dizayn</a:t>
            </a:r>
            <a:r>
              <a:rPr sz="1600" spc="-75" dirty="0">
                <a:solidFill>
                  <a:srgbClr val="7C858B"/>
                </a:solidFill>
                <a:latin typeface="Verdana"/>
                <a:cs typeface="Verdana"/>
              </a:rPr>
              <a:t> </a:t>
            </a:r>
            <a:r>
              <a:rPr sz="1600" dirty="0">
                <a:solidFill>
                  <a:srgbClr val="7C858B"/>
                </a:solidFill>
                <a:latin typeface="Verdana"/>
                <a:cs typeface="Verdana"/>
              </a:rPr>
              <a:t>edilmiş</a:t>
            </a:r>
            <a:r>
              <a:rPr sz="1600" spc="-95" dirty="0">
                <a:solidFill>
                  <a:srgbClr val="7C858B"/>
                </a:solidFill>
                <a:latin typeface="Verdana"/>
                <a:cs typeface="Verdana"/>
              </a:rPr>
              <a:t> </a:t>
            </a:r>
            <a:r>
              <a:rPr sz="1600" spc="-10" dirty="0">
                <a:solidFill>
                  <a:srgbClr val="7C858B"/>
                </a:solidFill>
                <a:latin typeface="Verdana"/>
                <a:cs typeface="Verdana"/>
              </a:rPr>
              <a:t>yemek </a:t>
            </a:r>
            <a:r>
              <a:rPr sz="1600" spc="-25" dirty="0">
                <a:solidFill>
                  <a:srgbClr val="7C858B"/>
                </a:solidFill>
                <a:latin typeface="Verdana"/>
                <a:cs typeface="Verdana"/>
              </a:rPr>
              <a:t>yeme-</a:t>
            </a:r>
            <a:r>
              <a:rPr sz="1600" dirty="0">
                <a:solidFill>
                  <a:srgbClr val="7C858B"/>
                </a:solidFill>
                <a:latin typeface="Verdana"/>
                <a:cs typeface="Verdana"/>
              </a:rPr>
              <a:t>içme</a:t>
            </a:r>
            <a:r>
              <a:rPr sz="1600" spc="-45" dirty="0">
                <a:solidFill>
                  <a:srgbClr val="7C858B"/>
                </a:solidFill>
                <a:latin typeface="Verdana"/>
                <a:cs typeface="Verdana"/>
              </a:rPr>
              <a:t> </a:t>
            </a:r>
            <a:r>
              <a:rPr sz="1600" spc="-20" dirty="0">
                <a:solidFill>
                  <a:srgbClr val="7C858B"/>
                </a:solidFill>
                <a:latin typeface="Verdana"/>
                <a:cs typeface="Verdana"/>
              </a:rPr>
              <a:t>alanları</a:t>
            </a:r>
            <a:r>
              <a:rPr sz="1600" spc="-15" dirty="0">
                <a:solidFill>
                  <a:srgbClr val="7C858B"/>
                </a:solidFill>
                <a:latin typeface="Verdana"/>
                <a:cs typeface="Verdana"/>
              </a:rPr>
              <a:t> </a:t>
            </a:r>
            <a:r>
              <a:rPr sz="1600" spc="-10" dirty="0">
                <a:solidFill>
                  <a:srgbClr val="7C858B"/>
                </a:solidFill>
                <a:latin typeface="Verdana"/>
                <a:cs typeface="Verdana"/>
              </a:rPr>
              <a:t>ile</a:t>
            </a:r>
            <a:r>
              <a:rPr sz="1600" spc="-75" dirty="0">
                <a:solidFill>
                  <a:srgbClr val="7C858B"/>
                </a:solidFill>
                <a:latin typeface="Verdana"/>
                <a:cs typeface="Verdana"/>
              </a:rPr>
              <a:t> </a:t>
            </a:r>
            <a:r>
              <a:rPr sz="1600" spc="-20" dirty="0">
                <a:solidFill>
                  <a:srgbClr val="7C858B"/>
                </a:solidFill>
                <a:latin typeface="Verdana"/>
                <a:cs typeface="Verdana"/>
              </a:rPr>
              <a:t>aktivite</a:t>
            </a:r>
            <a:r>
              <a:rPr sz="1600" spc="-50" dirty="0">
                <a:solidFill>
                  <a:srgbClr val="7C858B"/>
                </a:solidFill>
                <a:latin typeface="Verdana"/>
                <a:cs typeface="Verdana"/>
              </a:rPr>
              <a:t> </a:t>
            </a:r>
            <a:r>
              <a:rPr sz="1600" spc="-10" dirty="0">
                <a:solidFill>
                  <a:srgbClr val="7C858B"/>
                </a:solidFill>
                <a:latin typeface="Verdana"/>
                <a:cs typeface="Verdana"/>
              </a:rPr>
              <a:t>sahalarında </a:t>
            </a:r>
            <a:r>
              <a:rPr sz="1600" dirty="0">
                <a:solidFill>
                  <a:srgbClr val="7C858B"/>
                </a:solidFill>
                <a:latin typeface="Verdana"/>
                <a:cs typeface="Verdana"/>
              </a:rPr>
              <a:t>engelsiz</a:t>
            </a:r>
            <a:r>
              <a:rPr sz="1600" spc="-55" dirty="0">
                <a:solidFill>
                  <a:srgbClr val="7C858B"/>
                </a:solidFill>
                <a:latin typeface="Verdana"/>
                <a:cs typeface="Verdana"/>
              </a:rPr>
              <a:t> </a:t>
            </a:r>
            <a:r>
              <a:rPr sz="1600" dirty="0">
                <a:solidFill>
                  <a:srgbClr val="7C858B"/>
                </a:solidFill>
                <a:latin typeface="Verdana"/>
                <a:cs typeface="Verdana"/>
              </a:rPr>
              <a:t>hizmet</a:t>
            </a:r>
            <a:r>
              <a:rPr sz="1600" spc="-40" dirty="0">
                <a:solidFill>
                  <a:srgbClr val="7C858B"/>
                </a:solidFill>
                <a:latin typeface="Verdana"/>
                <a:cs typeface="Verdana"/>
              </a:rPr>
              <a:t> </a:t>
            </a:r>
            <a:r>
              <a:rPr sz="1600" spc="-25" dirty="0">
                <a:solidFill>
                  <a:srgbClr val="7C858B"/>
                </a:solidFill>
                <a:latin typeface="Verdana"/>
                <a:cs typeface="Verdana"/>
              </a:rPr>
              <a:t>anlayışı</a:t>
            </a:r>
            <a:r>
              <a:rPr sz="1600" spc="-35" dirty="0">
                <a:solidFill>
                  <a:srgbClr val="7C858B"/>
                </a:solidFill>
                <a:latin typeface="Verdana"/>
                <a:cs typeface="Verdana"/>
              </a:rPr>
              <a:t> </a:t>
            </a:r>
            <a:r>
              <a:rPr sz="1600" dirty="0">
                <a:solidFill>
                  <a:srgbClr val="7C858B"/>
                </a:solidFill>
                <a:latin typeface="Verdana"/>
                <a:cs typeface="Verdana"/>
              </a:rPr>
              <a:t>benimsenmiştir.</a:t>
            </a:r>
            <a:r>
              <a:rPr sz="1600" spc="-20" dirty="0">
                <a:solidFill>
                  <a:srgbClr val="7C858B"/>
                </a:solidFill>
                <a:latin typeface="Verdana"/>
                <a:cs typeface="Verdana"/>
              </a:rPr>
              <a:t> Buna </a:t>
            </a:r>
            <a:r>
              <a:rPr sz="1600" spc="-10" dirty="0">
                <a:solidFill>
                  <a:srgbClr val="7C858B"/>
                </a:solidFill>
                <a:latin typeface="Verdana"/>
                <a:cs typeface="Verdana"/>
              </a:rPr>
              <a:t>aracı</a:t>
            </a:r>
            <a:r>
              <a:rPr sz="1600" spc="-40" dirty="0">
                <a:solidFill>
                  <a:srgbClr val="7C858B"/>
                </a:solidFill>
                <a:latin typeface="Verdana"/>
                <a:cs typeface="Verdana"/>
              </a:rPr>
              <a:t> </a:t>
            </a:r>
            <a:r>
              <a:rPr sz="1600" dirty="0">
                <a:solidFill>
                  <a:srgbClr val="7C858B"/>
                </a:solidFill>
                <a:latin typeface="Verdana"/>
                <a:cs typeface="Verdana"/>
              </a:rPr>
              <a:t>olan</a:t>
            </a:r>
            <a:r>
              <a:rPr sz="1600" spc="-45" dirty="0">
                <a:solidFill>
                  <a:srgbClr val="7C858B"/>
                </a:solidFill>
                <a:latin typeface="Verdana"/>
                <a:cs typeface="Verdana"/>
              </a:rPr>
              <a:t> </a:t>
            </a:r>
            <a:r>
              <a:rPr sz="1600" dirty="0">
                <a:solidFill>
                  <a:srgbClr val="7C858B"/>
                </a:solidFill>
                <a:latin typeface="Verdana"/>
                <a:cs typeface="Verdana"/>
              </a:rPr>
              <a:t>makine</a:t>
            </a:r>
            <a:r>
              <a:rPr sz="1600" spc="-35" dirty="0">
                <a:solidFill>
                  <a:srgbClr val="7C858B"/>
                </a:solidFill>
                <a:latin typeface="Verdana"/>
                <a:cs typeface="Verdana"/>
              </a:rPr>
              <a:t> </a:t>
            </a:r>
            <a:r>
              <a:rPr sz="1600" spc="-45" dirty="0">
                <a:solidFill>
                  <a:srgbClr val="7C858B"/>
                </a:solidFill>
                <a:latin typeface="Verdana"/>
                <a:cs typeface="Verdana"/>
              </a:rPr>
              <a:t>ve</a:t>
            </a:r>
            <a:r>
              <a:rPr sz="1600" spc="-70" dirty="0">
                <a:solidFill>
                  <a:srgbClr val="7C858B"/>
                </a:solidFill>
                <a:latin typeface="Verdana"/>
                <a:cs typeface="Verdana"/>
              </a:rPr>
              <a:t> </a:t>
            </a:r>
            <a:r>
              <a:rPr sz="1600" dirty="0">
                <a:solidFill>
                  <a:srgbClr val="7C858B"/>
                </a:solidFill>
                <a:latin typeface="Verdana"/>
                <a:cs typeface="Verdana"/>
              </a:rPr>
              <a:t>ekipmanları</a:t>
            </a:r>
            <a:r>
              <a:rPr sz="1600" spc="-20" dirty="0">
                <a:solidFill>
                  <a:srgbClr val="7C858B"/>
                </a:solidFill>
                <a:latin typeface="Verdana"/>
                <a:cs typeface="Verdana"/>
              </a:rPr>
              <a:t> </a:t>
            </a:r>
            <a:r>
              <a:rPr sz="1600" dirty="0">
                <a:solidFill>
                  <a:srgbClr val="7C858B"/>
                </a:solidFill>
                <a:latin typeface="Verdana"/>
                <a:cs typeface="Verdana"/>
              </a:rPr>
              <a:t>tercih</a:t>
            </a:r>
            <a:r>
              <a:rPr sz="1600" spc="-55" dirty="0">
                <a:solidFill>
                  <a:srgbClr val="7C858B"/>
                </a:solidFill>
                <a:latin typeface="Verdana"/>
                <a:cs typeface="Verdana"/>
              </a:rPr>
              <a:t> </a:t>
            </a:r>
            <a:r>
              <a:rPr sz="1600" spc="-10" dirty="0">
                <a:solidFill>
                  <a:srgbClr val="7C858B"/>
                </a:solidFill>
                <a:latin typeface="Verdana"/>
                <a:cs typeface="Verdana"/>
              </a:rPr>
              <a:t>ederek, </a:t>
            </a:r>
            <a:r>
              <a:rPr sz="1600" spc="-30" dirty="0">
                <a:solidFill>
                  <a:srgbClr val="7C858B"/>
                </a:solidFill>
                <a:latin typeface="Verdana"/>
                <a:cs typeface="Verdana"/>
              </a:rPr>
              <a:t>asansörlerde,</a:t>
            </a:r>
            <a:r>
              <a:rPr sz="1600" spc="-15" dirty="0">
                <a:solidFill>
                  <a:srgbClr val="7C858B"/>
                </a:solidFill>
                <a:latin typeface="Verdana"/>
                <a:cs typeface="Verdana"/>
              </a:rPr>
              <a:t> </a:t>
            </a:r>
            <a:r>
              <a:rPr sz="1600" dirty="0">
                <a:solidFill>
                  <a:srgbClr val="7C858B"/>
                </a:solidFill>
                <a:latin typeface="Verdana"/>
                <a:cs typeface="Verdana"/>
              </a:rPr>
              <a:t>yüzme</a:t>
            </a:r>
            <a:r>
              <a:rPr sz="1600" spc="-75" dirty="0">
                <a:solidFill>
                  <a:srgbClr val="7C858B"/>
                </a:solidFill>
                <a:latin typeface="Verdana"/>
                <a:cs typeface="Verdana"/>
              </a:rPr>
              <a:t> </a:t>
            </a:r>
            <a:r>
              <a:rPr sz="1600" dirty="0">
                <a:solidFill>
                  <a:srgbClr val="7C858B"/>
                </a:solidFill>
                <a:latin typeface="Verdana"/>
                <a:cs typeface="Verdana"/>
              </a:rPr>
              <a:t>alanlarımızda</a:t>
            </a:r>
            <a:r>
              <a:rPr sz="1600" spc="-20" dirty="0">
                <a:solidFill>
                  <a:srgbClr val="7C858B"/>
                </a:solidFill>
                <a:latin typeface="Verdana"/>
                <a:cs typeface="Verdana"/>
              </a:rPr>
              <a:t> </a:t>
            </a:r>
            <a:r>
              <a:rPr sz="1600" spc="-50" dirty="0">
                <a:solidFill>
                  <a:srgbClr val="7C858B"/>
                </a:solidFill>
                <a:latin typeface="Verdana"/>
                <a:cs typeface="Verdana"/>
              </a:rPr>
              <a:t>fiziksel,</a:t>
            </a:r>
            <a:r>
              <a:rPr sz="1600" spc="-95" dirty="0">
                <a:solidFill>
                  <a:srgbClr val="7C858B"/>
                </a:solidFill>
                <a:latin typeface="Verdana"/>
                <a:cs typeface="Verdana"/>
              </a:rPr>
              <a:t> </a:t>
            </a:r>
            <a:r>
              <a:rPr sz="1600" spc="-10" dirty="0">
                <a:solidFill>
                  <a:srgbClr val="7C858B"/>
                </a:solidFill>
                <a:latin typeface="Verdana"/>
                <a:cs typeface="Verdana"/>
              </a:rPr>
              <a:t>işitsel </a:t>
            </a:r>
            <a:r>
              <a:rPr sz="1600" spc="-45" dirty="0">
                <a:solidFill>
                  <a:srgbClr val="7C858B"/>
                </a:solidFill>
                <a:latin typeface="Verdana"/>
                <a:cs typeface="Verdana"/>
              </a:rPr>
              <a:t>ve</a:t>
            </a:r>
            <a:r>
              <a:rPr sz="1600" spc="-80" dirty="0">
                <a:solidFill>
                  <a:srgbClr val="7C858B"/>
                </a:solidFill>
                <a:latin typeface="Verdana"/>
                <a:cs typeface="Verdana"/>
              </a:rPr>
              <a:t> </a:t>
            </a:r>
            <a:r>
              <a:rPr sz="1600" dirty="0">
                <a:solidFill>
                  <a:srgbClr val="7C858B"/>
                </a:solidFill>
                <a:latin typeface="Verdana"/>
                <a:cs typeface="Verdana"/>
              </a:rPr>
              <a:t>görsel</a:t>
            </a:r>
            <a:r>
              <a:rPr sz="1600" spc="-45" dirty="0">
                <a:solidFill>
                  <a:srgbClr val="7C858B"/>
                </a:solidFill>
                <a:latin typeface="Verdana"/>
                <a:cs typeface="Verdana"/>
              </a:rPr>
              <a:t> </a:t>
            </a:r>
            <a:r>
              <a:rPr sz="1600" spc="-10" dirty="0">
                <a:solidFill>
                  <a:srgbClr val="7C858B"/>
                </a:solidFill>
                <a:latin typeface="Verdana"/>
                <a:cs typeface="Verdana"/>
              </a:rPr>
              <a:t>ihtiyaçlara</a:t>
            </a:r>
            <a:r>
              <a:rPr sz="1600" spc="-40" dirty="0">
                <a:solidFill>
                  <a:srgbClr val="7C858B"/>
                </a:solidFill>
                <a:latin typeface="Verdana"/>
                <a:cs typeface="Verdana"/>
              </a:rPr>
              <a:t> </a:t>
            </a:r>
            <a:r>
              <a:rPr sz="1600" dirty="0">
                <a:solidFill>
                  <a:srgbClr val="7C858B"/>
                </a:solidFill>
                <a:latin typeface="Verdana"/>
                <a:cs typeface="Verdana"/>
              </a:rPr>
              <a:t>hizmet</a:t>
            </a:r>
            <a:r>
              <a:rPr sz="1600" spc="-60" dirty="0">
                <a:solidFill>
                  <a:srgbClr val="7C858B"/>
                </a:solidFill>
                <a:latin typeface="Verdana"/>
                <a:cs typeface="Verdana"/>
              </a:rPr>
              <a:t> </a:t>
            </a:r>
            <a:r>
              <a:rPr sz="1600" dirty="0">
                <a:solidFill>
                  <a:srgbClr val="7C858B"/>
                </a:solidFill>
                <a:latin typeface="Verdana"/>
                <a:cs typeface="Verdana"/>
              </a:rPr>
              <a:t>edecek</a:t>
            </a:r>
            <a:r>
              <a:rPr sz="1600" spc="-50" dirty="0">
                <a:solidFill>
                  <a:srgbClr val="7C858B"/>
                </a:solidFill>
                <a:latin typeface="Verdana"/>
                <a:cs typeface="Verdana"/>
              </a:rPr>
              <a:t> </a:t>
            </a:r>
            <a:r>
              <a:rPr sz="1600" spc="-10" dirty="0">
                <a:solidFill>
                  <a:srgbClr val="7C858B"/>
                </a:solidFill>
                <a:latin typeface="Verdana"/>
                <a:cs typeface="Verdana"/>
              </a:rPr>
              <a:t>şekilde konumlandırırız.</a:t>
            </a:r>
            <a:endParaRPr sz="1600">
              <a:latin typeface="Verdana"/>
              <a:cs typeface="Verdana"/>
            </a:endParaRPr>
          </a:p>
          <a:p>
            <a:pPr marL="12700" marR="5080">
              <a:lnSpc>
                <a:spcPct val="100000"/>
              </a:lnSpc>
            </a:pPr>
            <a:r>
              <a:rPr sz="1600" spc="-10" dirty="0">
                <a:solidFill>
                  <a:srgbClr val="7C858B"/>
                </a:solidFill>
                <a:latin typeface="Verdana"/>
                <a:cs typeface="Verdana"/>
              </a:rPr>
              <a:t>Ziyaretçilerimiz</a:t>
            </a:r>
            <a:r>
              <a:rPr sz="1600" spc="-80" dirty="0">
                <a:solidFill>
                  <a:srgbClr val="7C858B"/>
                </a:solidFill>
                <a:latin typeface="Verdana"/>
                <a:cs typeface="Verdana"/>
              </a:rPr>
              <a:t> </a:t>
            </a:r>
            <a:r>
              <a:rPr sz="1600" dirty="0">
                <a:solidFill>
                  <a:srgbClr val="7C858B"/>
                </a:solidFill>
                <a:latin typeface="Verdana"/>
                <a:cs typeface="Verdana"/>
              </a:rPr>
              <a:t>için</a:t>
            </a:r>
            <a:r>
              <a:rPr sz="1600" spc="-65" dirty="0">
                <a:solidFill>
                  <a:srgbClr val="7C858B"/>
                </a:solidFill>
                <a:latin typeface="Verdana"/>
                <a:cs typeface="Verdana"/>
              </a:rPr>
              <a:t> </a:t>
            </a:r>
            <a:r>
              <a:rPr sz="1600" dirty="0">
                <a:solidFill>
                  <a:srgbClr val="7C858B"/>
                </a:solidFill>
                <a:latin typeface="Verdana"/>
                <a:cs typeface="Verdana"/>
              </a:rPr>
              <a:t>de</a:t>
            </a:r>
            <a:r>
              <a:rPr sz="1600" spc="-60" dirty="0">
                <a:solidFill>
                  <a:srgbClr val="7C858B"/>
                </a:solidFill>
                <a:latin typeface="Verdana"/>
                <a:cs typeface="Verdana"/>
              </a:rPr>
              <a:t> </a:t>
            </a:r>
            <a:r>
              <a:rPr sz="1600" spc="-35" dirty="0">
                <a:solidFill>
                  <a:srgbClr val="7C858B"/>
                </a:solidFill>
                <a:latin typeface="Verdana"/>
                <a:cs typeface="Verdana"/>
              </a:rPr>
              <a:t>erişilebilirlik,</a:t>
            </a:r>
            <a:r>
              <a:rPr sz="1600" spc="-105" dirty="0">
                <a:solidFill>
                  <a:srgbClr val="7C858B"/>
                </a:solidFill>
                <a:latin typeface="Verdana"/>
                <a:cs typeface="Verdana"/>
              </a:rPr>
              <a:t> </a:t>
            </a:r>
            <a:r>
              <a:rPr sz="1600" dirty="0">
                <a:solidFill>
                  <a:srgbClr val="7C858B"/>
                </a:solidFill>
                <a:latin typeface="Verdana"/>
                <a:cs typeface="Verdana"/>
              </a:rPr>
              <a:t>sağlık</a:t>
            </a:r>
            <a:r>
              <a:rPr sz="1600" spc="-35" dirty="0">
                <a:solidFill>
                  <a:srgbClr val="7C858B"/>
                </a:solidFill>
                <a:latin typeface="Verdana"/>
                <a:cs typeface="Verdana"/>
              </a:rPr>
              <a:t> </a:t>
            </a:r>
            <a:r>
              <a:rPr sz="1600" spc="-25" dirty="0">
                <a:solidFill>
                  <a:srgbClr val="7C858B"/>
                </a:solidFill>
                <a:latin typeface="Verdana"/>
                <a:cs typeface="Verdana"/>
              </a:rPr>
              <a:t>ve </a:t>
            </a:r>
            <a:r>
              <a:rPr sz="1600" dirty="0">
                <a:solidFill>
                  <a:srgbClr val="7C858B"/>
                </a:solidFill>
                <a:latin typeface="Verdana"/>
                <a:cs typeface="Verdana"/>
              </a:rPr>
              <a:t>güvenlik</a:t>
            </a:r>
            <a:r>
              <a:rPr sz="1600" spc="-100" dirty="0">
                <a:solidFill>
                  <a:srgbClr val="7C858B"/>
                </a:solidFill>
                <a:latin typeface="Verdana"/>
                <a:cs typeface="Verdana"/>
              </a:rPr>
              <a:t> </a:t>
            </a:r>
            <a:r>
              <a:rPr sz="1600" dirty="0">
                <a:solidFill>
                  <a:srgbClr val="7C858B"/>
                </a:solidFill>
                <a:latin typeface="Verdana"/>
                <a:cs typeface="Verdana"/>
              </a:rPr>
              <a:t>standartlarını</a:t>
            </a:r>
            <a:r>
              <a:rPr sz="1600" spc="-30" dirty="0">
                <a:solidFill>
                  <a:srgbClr val="7C858B"/>
                </a:solidFill>
                <a:latin typeface="Verdana"/>
                <a:cs typeface="Verdana"/>
              </a:rPr>
              <a:t> </a:t>
            </a:r>
            <a:r>
              <a:rPr sz="1600" dirty="0">
                <a:solidFill>
                  <a:srgbClr val="7C858B"/>
                </a:solidFill>
                <a:latin typeface="Verdana"/>
                <a:cs typeface="Verdana"/>
              </a:rPr>
              <a:t>önemser</a:t>
            </a:r>
            <a:r>
              <a:rPr sz="1600" spc="-70" dirty="0">
                <a:solidFill>
                  <a:srgbClr val="7C858B"/>
                </a:solidFill>
                <a:latin typeface="Verdana"/>
                <a:cs typeface="Verdana"/>
              </a:rPr>
              <a:t> </a:t>
            </a:r>
            <a:r>
              <a:rPr sz="1600" spc="-45" dirty="0">
                <a:solidFill>
                  <a:srgbClr val="7C858B"/>
                </a:solidFill>
                <a:latin typeface="Verdana"/>
                <a:cs typeface="Verdana"/>
              </a:rPr>
              <a:t>ve</a:t>
            </a:r>
            <a:r>
              <a:rPr sz="1600" spc="-105" dirty="0">
                <a:solidFill>
                  <a:srgbClr val="7C858B"/>
                </a:solidFill>
                <a:latin typeface="Verdana"/>
                <a:cs typeface="Verdana"/>
              </a:rPr>
              <a:t> </a:t>
            </a:r>
            <a:r>
              <a:rPr sz="1600" spc="70" dirty="0">
                <a:solidFill>
                  <a:srgbClr val="7C858B"/>
                </a:solidFill>
                <a:latin typeface="Verdana"/>
                <a:cs typeface="Verdana"/>
              </a:rPr>
              <a:t>bu</a:t>
            </a:r>
            <a:r>
              <a:rPr sz="1600" spc="-80" dirty="0">
                <a:solidFill>
                  <a:srgbClr val="7C858B"/>
                </a:solidFill>
                <a:latin typeface="Verdana"/>
                <a:cs typeface="Verdana"/>
              </a:rPr>
              <a:t> </a:t>
            </a:r>
            <a:r>
              <a:rPr sz="1600" spc="-10" dirty="0">
                <a:solidFill>
                  <a:srgbClr val="7C858B"/>
                </a:solidFill>
                <a:latin typeface="Verdana"/>
                <a:cs typeface="Verdana"/>
              </a:rPr>
              <a:t>doğrultuda düzenleriz.</a:t>
            </a:r>
            <a:endParaRPr sz="1600">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750" y="192088"/>
            <a:ext cx="6792913"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31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grpSp>
        <p:nvGrpSpPr>
          <p:cNvPr id="3" name="object 3"/>
          <p:cNvGrpSpPr/>
          <p:nvPr/>
        </p:nvGrpSpPr>
        <p:grpSpPr>
          <a:xfrm>
            <a:off x="8663940" y="4762500"/>
            <a:ext cx="426720" cy="365760"/>
            <a:chOff x="8663940" y="4762500"/>
            <a:chExt cx="426720" cy="365760"/>
          </a:xfrm>
        </p:grpSpPr>
        <p:pic>
          <p:nvPicPr>
            <p:cNvPr id="4" name="object 4"/>
            <p:cNvPicPr/>
            <p:nvPr/>
          </p:nvPicPr>
          <p:blipFill>
            <a:blip r:embed="rId3" cstate="print"/>
            <a:stretch>
              <a:fillRect/>
            </a:stretch>
          </p:blipFill>
          <p:spPr>
            <a:xfrm>
              <a:off x="8787892" y="4787897"/>
              <a:ext cx="235872" cy="236220"/>
            </a:xfrm>
            <a:prstGeom prst="rect">
              <a:avLst/>
            </a:prstGeom>
          </p:spPr>
        </p:pic>
        <p:pic>
          <p:nvPicPr>
            <p:cNvPr id="5" name="object 5"/>
            <p:cNvPicPr/>
            <p:nvPr/>
          </p:nvPicPr>
          <p:blipFill>
            <a:blip r:embed="rId4" cstate="print"/>
            <a:stretch>
              <a:fillRect/>
            </a:stretch>
          </p:blipFill>
          <p:spPr>
            <a:xfrm>
              <a:off x="8663940" y="4762500"/>
              <a:ext cx="426720" cy="365758"/>
            </a:xfrm>
            <a:prstGeom prst="rect">
              <a:avLst/>
            </a:prstGeom>
          </p:spPr>
        </p:pic>
      </p:grpSp>
      <p:sp>
        <p:nvSpPr>
          <p:cNvPr id="6" name="object 6"/>
          <p:cNvSpPr txBox="1"/>
          <p:nvPr/>
        </p:nvSpPr>
        <p:spPr>
          <a:xfrm>
            <a:off x="528929" y="1819097"/>
            <a:ext cx="2055495" cy="1489710"/>
          </a:xfrm>
          <a:prstGeom prst="rect">
            <a:avLst/>
          </a:prstGeom>
        </p:spPr>
        <p:txBody>
          <a:bodyPr vert="horz" wrap="square" lIns="0" tIns="12700" rIns="0" bIns="0" rtlCol="0">
            <a:spAutoFit/>
          </a:bodyPr>
          <a:lstStyle/>
          <a:p>
            <a:pPr marL="12700" marR="5080">
              <a:lnSpc>
                <a:spcPct val="100000"/>
              </a:lnSpc>
              <a:spcBef>
                <a:spcPts val="100"/>
              </a:spcBef>
            </a:pPr>
            <a:r>
              <a:rPr sz="2400" spc="-10" dirty="0">
                <a:solidFill>
                  <a:srgbClr val="FFFFFF"/>
                </a:solidFill>
                <a:latin typeface="Verdana"/>
                <a:cs typeface="Verdana"/>
              </a:rPr>
              <a:t>İNSAN </a:t>
            </a:r>
            <a:r>
              <a:rPr sz="2400" dirty="0">
                <a:solidFill>
                  <a:srgbClr val="FFFFFF"/>
                </a:solidFill>
                <a:latin typeface="Verdana"/>
                <a:cs typeface="Verdana"/>
              </a:rPr>
              <a:t>HAKLARI</a:t>
            </a:r>
            <a:r>
              <a:rPr sz="2400" spc="-100" dirty="0">
                <a:solidFill>
                  <a:srgbClr val="FFFFFF"/>
                </a:solidFill>
                <a:latin typeface="Verdana"/>
                <a:cs typeface="Verdana"/>
              </a:rPr>
              <a:t> </a:t>
            </a:r>
            <a:r>
              <a:rPr sz="2400" spc="35" dirty="0">
                <a:solidFill>
                  <a:srgbClr val="FFFFFF"/>
                </a:solidFill>
                <a:latin typeface="Verdana"/>
                <a:cs typeface="Verdana"/>
              </a:rPr>
              <a:t>VE </a:t>
            </a:r>
            <a:r>
              <a:rPr sz="2400" spc="-10" dirty="0">
                <a:solidFill>
                  <a:srgbClr val="FFFFFF"/>
                </a:solidFill>
                <a:latin typeface="Verdana"/>
                <a:cs typeface="Verdana"/>
              </a:rPr>
              <a:t>EŞİTLİK </a:t>
            </a:r>
            <a:r>
              <a:rPr sz="2400" spc="-25" dirty="0">
                <a:solidFill>
                  <a:srgbClr val="FFFFFF"/>
                </a:solidFill>
                <a:latin typeface="Verdana"/>
                <a:cs typeface="Verdana"/>
              </a:rPr>
              <a:t>POLİTİKAMIZ</a:t>
            </a:r>
            <a:endParaRPr sz="2400">
              <a:latin typeface="Verdana"/>
              <a:cs typeface="Verdana"/>
            </a:endParaRPr>
          </a:p>
        </p:txBody>
      </p:sp>
      <p:sp>
        <p:nvSpPr>
          <p:cNvPr id="7" name="object 7"/>
          <p:cNvSpPr txBox="1">
            <a:spLocks noGrp="1"/>
          </p:cNvSpPr>
          <p:nvPr>
            <p:ph type="title"/>
          </p:nvPr>
        </p:nvSpPr>
        <p:spPr>
          <a:xfrm>
            <a:off x="3497960" y="32765"/>
            <a:ext cx="5148580" cy="940435"/>
          </a:xfrm>
          <a:prstGeom prst="rect">
            <a:avLst/>
          </a:prstGeom>
        </p:spPr>
        <p:txBody>
          <a:bodyPr vert="horz" wrap="square" lIns="0" tIns="12700" rIns="0" bIns="0" rtlCol="0">
            <a:spAutoFit/>
          </a:bodyPr>
          <a:lstStyle/>
          <a:p>
            <a:pPr marL="12700" marR="5080">
              <a:lnSpc>
                <a:spcPct val="100000"/>
              </a:lnSpc>
              <a:spcBef>
                <a:spcPts val="100"/>
              </a:spcBef>
            </a:pPr>
            <a:r>
              <a:rPr sz="1500" spc="-40" dirty="0">
                <a:solidFill>
                  <a:srgbClr val="7C858B"/>
                </a:solidFill>
              </a:rPr>
              <a:t>Cinsiyet,</a:t>
            </a:r>
            <a:r>
              <a:rPr sz="1500" spc="-140" dirty="0">
                <a:solidFill>
                  <a:srgbClr val="7C858B"/>
                </a:solidFill>
              </a:rPr>
              <a:t> </a:t>
            </a:r>
            <a:r>
              <a:rPr sz="1500" spc="-50" dirty="0">
                <a:solidFill>
                  <a:srgbClr val="7C858B"/>
                </a:solidFill>
              </a:rPr>
              <a:t>dil,</a:t>
            </a:r>
            <a:r>
              <a:rPr sz="1500" spc="-110" dirty="0">
                <a:solidFill>
                  <a:srgbClr val="7C858B"/>
                </a:solidFill>
              </a:rPr>
              <a:t> </a:t>
            </a:r>
            <a:r>
              <a:rPr sz="1500" spc="-75" dirty="0">
                <a:solidFill>
                  <a:srgbClr val="7C858B"/>
                </a:solidFill>
              </a:rPr>
              <a:t>ırk,</a:t>
            </a:r>
            <a:r>
              <a:rPr sz="1500" spc="-114" dirty="0">
                <a:solidFill>
                  <a:srgbClr val="7C858B"/>
                </a:solidFill>
              </a:rPr>
              <a:t> </a:t>
            </a:r>
            <a:r>
              <a:rPr sz="1500" spc="-110" dirty="0">
                <a:solidFill>
                  <a:srgbClr val="7C858B"/>
                </a:solidFill>
              </a:rPr>
              <a:t>yaş,</a:t>
            </a:r>
            <a:r>
              <a:rPr sz="1500" spc="-90" dirty="0">
                <a:solidFill>
                  <a:srgbClr val="7C858B"/>
                </a:solidFill>
              </a:rPr>
              <a:t> </a:t>
            </a:r>
            <a:r>
              <a:rPr sz="1500" spc="-30" dirty="0">
                <a:solidFill>
                  <a:srgbClr val="7C858B"/>
                </a:solidFill>
              </a:rPr>
              <a:t>fiziksel-</a:t>
            </a:r>
            <a:r>
              <a:rPr sz="1500" spc="-10" dirty="0">
                <a:solidFill>
                  <a:srgbClr val="7C858B"/>
                </a:solidFill>
              </a:rPr>
              <a:t>psikolojik</a:t>
            </a:r>
            <a:r>
              <a:rPr sz="1500" spc="-135" dirty="0">
                <a:solidFill>
                  <a:srgbClr val="7C858B"/>
                </a:solidFill>
              </a:rPr>
              <a:t> </a:t>
            </a:r>
            <a:r>
              <a:rPr sz="1500" spc="-10" dirty="0">
                <a:solidFill>
                  <a:srgbClr val="7C858B"/>
                </a:solidFill>
              </a:rPr>
              <a:t>özel</a:t>
            </a:r>
            <a:r>
              <a:rPr sz="1500" spc="-114" dirty="0">
                <a:solidFill>
                  <a:srgbClr val="7C858B"/>
                </a:solidFill>
              </a:rPr>
              <a:t> </a:t>
            </a:r>
            <a:r>
              <a:rPr sz="1500" spc="-10" dirty="0">
                <a:solidFill>
                  <a:srgbClr val="7C858B"/>
                </a:solidFill>
              </a:rPr>
              <a:t>durumlar, </a:t>
            </a:r>
            <a:r>
              <a:rPr sz="1500" spc="-50" dirty="0">
                <a:solidFill>
                  <a:srgbClr val="7C858B"/>
                </a:solidFill>
              </a:rPr>
              <a:t>sosyo-</a:t>
            </a:r>
            <a:r>
              <a:rPr sz="1500" dirty="0">
                <a:solidFill>
                  <a:srgbClr val="7C858B"/>
                </a:solidFill>
              </a:rPr>
              <a:t>ekonomik</a:t>
            </a:r>
            <a:r>
              <a:rPr sz="1500" spc="-35" dirty="0">
                <a:solidFill>
                  <a:srgbClr val="7C858B"/>
                </a:solidFill>
              </a:rPr>
              <a:t> </a:t>
            </a:r>
            <a:r>
              <a:rPr sz="1500" dirty="0">
                <a:solidFill>
                  <a:srgbClr val="7C858B"/>
                </a:solidFill>
              </a:rPr>
              <a:t>durum,</a:t>
            </a:r>
            <a:r>
              <a:rPr sz="1500" spc="-10" dirty="0">
                <a:solidFill>
                  <a:srgbClr val="7C858B"/>
                </a:solidFill>
              </a:rPr>
              <a:t> </a:t>
            </a:r>
            <a:r>
              <a:rPr sz="1500" dirty="0">
                <a:solidFill>
                  <a:srgbClr val="7C858B"/>
                </a:solidFill>
              </a:rPr>
              <a:t>eğitim</a:t>
            </a:r>
            <a:r>
              <a:rPr sz="1500" spc="-40" dirty="0">
                <a:solidFill>
                  <a:srgbClr val="7C858B"/>
                </a:solidFill>
              </a:rPr>
              <a:t> </a:t>
            </a:r>
            <a:r>
              <a:rPr sz="1500" dirty="0">
                <a:solidFill>
                  <a:srgbClr val="7C858B"/>
                </a:solidFill>
              </a:rPr>
              <a:t>durumu, cinsel</a:t>
            </a:r>
            <a:r>
              <a:rPr sz="1500" spc="-5" dirty="0">
                <a:solidFill>
                  <a:srgbClr val="7C858B"/>
                </a:solidFill>
              </a:rPr>
              <a:t> </a:t>
            </a:r>
            <a:r>
              <a:rPr sz="1500" spc="-10" dirty="0">
                <a:solidFill>
                  <a:srgbClr val="7C858B"/>
                </a:solidFill>
              </a:rPr>
              <a:t>tercih, </a:t>
            </a:r>
            <a:r>
              <a:rPr sz="1500" dirty="0">
                <a:solidFill>
                  <a:srgbClr val="7C858B"/>
                </a:solidFill>
              </a:rPr>
              <a:t>etnik</a:t>
            </a:r>
            <a:r>
              <a:rPr sz="1500" spc="-95" dirty="0">
                <a:solidFill>
                  <a:srgbClr val="7C858B"/>
                </a:solidFill>
              </a:rPr>
              <a:t> </a:t>
            </a:r>
            <a:r>
              <a:rPr sz="1500" spc="-25" dirty="0">
                <a:solidFill>
                  <a:srgbClr val="7C858B"/>
                </a:solidFill>
              </a:rPr>
              <a:t>köken,</a:t>
            </a:r>
            <a:r>
              <a:rPr sz="1500" spc="-75" dirty="0">
                <a:solidFill>
                  <a:srgbClr val="7C858B"/>
                </a:solidFill>
              </a:rPr>
              <a:t> </a:t>
            </a:r>
            <a:r>
              <a:rPr sz="1500" dirty="0">
                <a:solidFill>
                  <a:srgbClr val="7C858B"/>
                </a:solidFill>
              </a:rPr>
              <a:t>dini</a:t>
            </a:r>
            <a:r>
              <a:rPr sz="1500" spc="-85" dirty="0">
                <a:solidFill>
                  <a:srgbClr val="7C858B"/>
                </a:solidFill>
              </a:rPr>
              <a:t> </a:t>
            </a:r>
            <a:r>
              <a:rPr sz="1500" spc="-20" dirty="0">
                <a:solidFill>
                  <a:srgbClr val="7C858B"/>
                </a:solidFill>
              </a:rPr>
              <a:t>inanç,</a:t>
            </a:r>
            <a:r>
              <a:rPr sz="1500" spc="-85" dirty="0">
                <a:solidFill>
                  <a:srgbClr val="7C858B"/>
                </a:solidFill>
              </a:rPr>
              <a:t> </a:t>
            </a:r>
            <a:r>
              <a:rPr sz="1500" spc="-25" dirty="0">
                <a:solidFill>
                  <a:srgbClr val="7C858B"/>
                </a:solidFill>
              </a:rPr>
              <a:t>maluliyet,</a:t>
            </a:r>
            <a:r>
              <a:rPr sz="1500" spc="-95" dirty="0">
                <a:solidFill>
                  <a:srgbClr val="7C858B"/>
                </a:solidFill>
              </a:rPr>
              <a:t> </a:t>
            </a:r>
            <a:r>
              <a:rPr sz="1500" spc="-10" dirty="0">
                <a:solidFill>
                  <a:srgbClr val="7C858B"/>
                </a:solidFill>
              </a:rPr>
              <a:t>savunmasız</a:t>
            </a:r>
            <a:r>
              <a:rPr sz="1500" spc="-95" dirty="0">
                <a:solidFill>
                  <a:srgbClr val="7C858B"/>
                </a:solidFill>
              </a:rPr>
              <a:t> </a:t>
            </a:r>
            <a:r>
              <a:rPr sz="1500" spc="-10" dirty="0">
                <a:solidFill>
                  <a:srgbClr val="7C858B"/>
                </a:solidFill>
              </a:rPr>
              <a:t>gruplar </a:t>
            </a:r>
            <a:r>
              <a:rPr sz="1500" spc="-85" dirty="0">
                <a:solidFill>
                  <a:srgbClr val="7C858B"/>
                </a:solidFill>
              </a:rPr>
              <a:t>vb.</a:t>
            </a:r>
            <a:r>
              <a:rPr sz="1500" spc="-40" dirty="0">
                <a:solidFill>
                  <a:srgbClr val="7C858B"/>
                </a:solidFill>
              </a:rPr>
              <a:t> </a:t>
            </a:r>
            <a:r>
              <a:rPr sz="1500" dirty="0">
                <a:solidFill>
                  <a:srgbClr val="7C858B"/>
                </a:solidFill>
              </a:rPr>
              <a:t>gibi</a:t>
            </a:r>
            <a:r>
              <a:rPr sz="1500" spc="-40" dirty="0">
                <a:solidFill>
                  <a:srgbClr val="7C858B"/>
                </a:solidFill>
              </a:rPr>
              <a:t> </a:t>
            </a:r>
            <a:r>
              <a:rPr sz="1500" dirty="0">
                <a:solidFill>
                  <a:srgbClr val="7C858B"/>
                </a:solidFill>
              </a:rPr>
              <a:t>konulardan</a:t>
            </a:r>
            <a:r>
              <a:rPr sz="1500" spc="-40" dirty="0">
                <a:solidFill>
                  <a:srgbClr val="7C858B"/>
                </a:solidFill>
              </a:rPr>
              <a:t> </a:t>
            </a:r>
            <a:r>
              <a:rPr sz="1500" dirty="0">
                <a:solidFill>
                  <a:srgbClr val="7C858B"/>
                </a:solidFill>
              </a:rPr>
              <a:t>doğan</a:t>
            </a:r>
            <a:r>
              <a:rPr sz="1500" spc="-20" dirty="0">
                <a:solidFill>
                  <a:srgbClr val="7C858B"/>
                </a:solidFill>
              </a:rPr>
              <a:t> </a:t>
            </a:r>
            <a:r>
              <a:rPr sz="1500" dirty="0">
                <a:solidFill>
                  <a:srgbClr val="7C858B"/>
                </a:solidFill>
              </a:rPr>
              <a:t>ayrımcılığa</a:t>
            </a:r>
            <a:r>
              <a:rPr sz="1500" spc="-50" dirty="0">
                <a:solidFill>
                  <a:srgbClr val="7C858B"/>
                </a:solidFill>
              </a:rPr>
              <a:t> </a:t>
            </a:r>
            <a:r>
              <a:rPr sz="1500" spc="-10" dirty="0">
                <a:solidFill>
                  <a:srgbClr val="7C858B"/>
                </a:solidFill>
              </a:rPr>
              <a:t>karşıyız.</a:t>
            </a:r>
            <a:endParaRPr sz="1500"/>
          </a:p>
        </p:txBody>
      </p:sp>
      <p:sp>
        <p:nvSpPr>
          <p:cNvPr id="8" name="object 8"/>
          <p:cNvSpPr txBox="1"/>
          <p:nvPr/>
        </p:nvSpPr>
        <p:spPr>
          <a:xfrm>
            <a:off x="3497960" y="947420"/>
            <a:ext cx="5031740" cy="3912870"/>
          </a:xfrm>
          <a:prstGeom prst="rect">
            <a:avLst/>
          </a:prstGeom>
        </p:spPr>
        <p:txBody>
          <a:bodyPr vert="horz" wrap="square" lIns="0" tIns="12700" rIns="0" bIns="0" rtlCol="0">
            <a:spAutoFit/>
          </a:bodyPr>
          <a:lstStyle/>
          <a:p>
            <a:pPr marL="12700" marR="5080" algn="just">
              <a:lnSpc>
                <a:spcPct val="100000"/>
              </a:lnSpc>
              <a:spcBef>
                <a:spcPts val="100"/>
              </a:spcBef>
            </a:pPr>
            <a:r>
              <a:rPr sz="1500" dirty="0">
                <a:solidFill>
                  <a:srgbClr val="7C858B"/>
                </a:solidFill>
                <a:latin typeface="Verdana"/>
                <a:cs typeface="Verdana"/>
              </a:rPr>
              <a:t>Ayrımcılık</a:t>
            </a:r>
            <a:r>
              <a:rPr sz="1500" spc="-100" dirty="0">
                <a:solidFill>
                  <a:srgbClr val="7C858B"/>
                </a:solidFill>
                <a:latin typeface="Verdana"/>
                <a:cs typeface="Verdana"/>
              </a:rPr>
              <a:t> </a:t>
            </a:r>
            <a:r>
              <a:rPr sz="1500" dirty="0">
                <a:solidFill>
                  <a:srgbClr val="7C858B"/>
                </a:solidFill>
                <a:latin typeface="Verdana"/>
                <a:cs typeface="Verdana"/>
              </a:rPr>
              <a:t>gözetmeksizin</a:t>
            </a:r>
            <a:r>
              <a:rPr sz="1500" spc="-95" dirty="0">
                <a:solidFill>
                  <a:srgbClr val="7C858B"/>
                </a:solidFill>
                <a:latin typeface="Verdana"/>
                <a:cs typeface="Verdana"/>
              </a:rPr>
              <a:t> </a:t>
            </a:r>
            <a:r>
              <a:rPr sz="1500" spc="60" dirty="0">
                <a:solidFill>
                  <a:srgbClr val="7C858B"/>
                </a:solidFill>
                <a:latin typeface="Verdana"/>
                <a:cs typeface="Verdana"/>
              </a:rPr>
              <a:t>tüm</a:t>
            </a:r>
            <a:r>
              <a:rPr sz="1500" spc="-45" dirty="0">
                <a:solidFill>
                  <a:srgbClr val="7C858B"/>
                </a:solidFill>
                <a:latin typeface="Verdana"/>
                <a:cs typeface="Verdana"/>
              </a:rPr>
              <a:t> </a:t>
            </a:r>
            <a:r>
              <a:rPr sz="1500" dirty="0">
                <a:solidFill>
                  <a:srgbClr val="7C858B"/>
                </a:solidFill>
                <a:latin typeface="Verdana"/>
                <a:cs typeface="Verdana"/>
              </a:rPr>
              <a:t>çalışanlarımızın</a:t>
            </a:r>
            <a:r>
              <a:rPr sz="1500" spc="-95" dirty="0">
                <a:solidFill>
                  <a:srgbClr val="7C858B"/>
                </a:solidFill>
                <a:latin typeface="Verdana"/>
                <a:cs typeface="Verdana"/>
              </a:rPr>
              <a:t> </a:t>
            </a:r>
            <a:r>
              <a:rPr sz="1500" spc="-10" dirty="0">
                <a:solidFill>
                  <a:srgbClr val="7C858B"/>
                </a:solidFill>
                <a:latin typeface="Verdana"/>
                <a:cs typeface="Verdana"/>
              </a:rPr>
              <a:t>sağlık, </a:t>
            </a:r>
            <a:r>
              <a:rPr sz="1500" dirty="0">
                <a:solidFill>
                  <a:srgbClr val="7C858B"/>
                </a:solidFill>
                <a:latin typeface="Verdana"/>
                <a:cs typeface="Verdana"/>
              </a:rPr>
              <a:t>güvenlik</a:t>
            </a:r>
            <a:r>
              <a:rPr sz="1500" spc="-80" dirty="0">
                <a:solidFill>
                  <a:srgbClr val="7C858B"/>
                </a:solidFill>
                <a:latin typeface="Verdana"/>
                <a:cs typeface="Verdana"/>
              </a:rPr>
              <a:t> </a:t>
            </a:r>
            <a:r>
              <a:rPr sz="1500" spc="-90" dirty="0">
                <a:solidFill>
                  <a:srgbClr val="7C858B"/>
                </a:solidFill>
                <a:latin typeface="Verdana"/>
                <a:cs typeface="Verdana"/>
              </a:rPr>
              <a:t>ve</a:t>
            </a:r>
            <a:r>
              <a:rPr sz="1500" spc="-30" dirty="0">
                <a:solidFill>
                  <a:srgbClr val="7C858B"/>
                </a:solidFill>
                <a:latin typeface="Verdana"/>
                <a:cs typeface="Verdana"/>
              </a:rPr>
              <a:t> </a:t>
            </a:r>
            <a:r>
              <a:rPr sz="1500" spc="-20" dirty="0">
                <a:solidFill>
                  <a:srgbClr val="7C858B"/>
                </a:solidFill>
                <a:latin typeface="Verdana"/>
                <a:cs typeface="Verdana"/>
              </a:rPr>
              <a:t>refahlarını</a:t>
            </a:r>
            <a:r>
              <a:rPr sz="1500" spc="-65" dirty="0">
                <a:solidFill>
                  <a:srgbClr val="7C858B"/>
                </a:solidFill>
                <a:latin typeface="Verdana"/>
                <a:cs typeface="Verdana"/>
              </a:rPr>
              <a:t> </a:t>
            </a:r>
            <a:r>
              <a:rPr sz="1500" spc="-50" dirty="0">
                <a:solidFill>
                  <a:srgbClr val="7C858B"/>
                </a:solidFill>
                <a:latin typeface="Verdana"/>
                <a:cs typeface="Verdana"/>
              </a:rPr>
              <a:t>sağlarız.</a:t>
            </a:r>
            <a:r>
              <a:rPr sz="1500" spc="-65" dirty="0">
                <a:solidFill>
                  <a:srgbClr val="7C858B"/>
                </a:solidFill>
                <a:latin typeface="Verdana"/>
                <a:cs typeface="Verdana"/>
              </a:rPr>
              <a:t> </a:t>
            </a:r>
            <a:r>
              <a:rPr sz="1500" dirty="0">
                <a:solidFill>
                  <a:srgbClr val="7C858B"/>
                </a:solidFill>
                <a:latin typeface="Verdana"/>
                <a:cs typeface="Verdana"/>
              </a:rPr>
              <a:t>Tüm</a:t>
            </a:r>
            <a:r>
              <a:rPr sz="1500" spc="-15" dirty="0">
                <a:solidFill>
                  <a:srgbClr val="7C858B"/>
                </a:solidFill>
                <a:latin typeface="Verdana"/>
                <a:cs typeface="Verdana"/>
              </a:rPr>
              <a:t> </a:t>
            </a:r>
            <a:r>
              <a:rPr sz="1500" spc="-30" dirty="0">
                <a:solidFill>
                  <a:srgbClr val="7C858B"/>
                </a:solidFill>
                <a:latin typeface="Verdana"/>
                <a:cs typeface="Verdana"/>
              </a:rPr>
              <a:t>kişisel</a:t>
            </a:r>
            <a:r>
              <a:rPr sz="1500" spc="-50" dirty="0">
                <a:solidFill>
                  <a:srgbClr val="7C858B"/>
                </a:solidFill>
                <a:latin typeface="Verdana"/>
                <a:cs typeface="Verdana"/>
              </a:rPr>
              <a:t> </a:t>
            </a:r>
            <a:r>
              <a:rPr sz="1500" spc="-10" dirty="0">
                <a:solidFill>
                  <a:srgbClr val="7C858B"/>
                </a:solidFill>
                <a:latin typeface="Verdana"/>
                <a:cs typeface="Verdana"/>
              </a:rPr>
              <a:t>bilgilerini </a:t>
            </a:r>
            <a:r>
              <a:rPr sz="1500" spc="50" dirty="0">
                <a:solidFill>
                  <a:srgbClr val="7C858B"/>
                </a:solidFill>
                <a:latin typeface="Verdana"/>
                <a:cs typeface="Verdana"/>
              </a:rPr>
              <a:t>üçüncü</a:t>
            </a:r>
            <a:r>
              <a:rPr sz="1500" spc="-105" dirty="0">
                <a:solidFill>
                  <a:srgbClr val="7C858B"/>
                </a:solidFill>
                <a:latin typeface="Verdana"/>
                <a:cs typeface="Verdana"/>
              </a:rPr>
              <a:t> </a:t>
            </a:r>
            <a:r>
              <a:rPr sz="1500" dirty="0">
                <a:solidFill>
                  <a:srgbClr val="7C858B"/>
                </a:solidFill>
                <a:latin typeface="Verdana"/>
                <a:cs typeface="Verdana"/>
              </a:rPr>
              <a:t>kişilerden</a:t>
            </a:r>
            <a:r>
              <a:rPr sz="1500" spc="-160" dirty="0">
                <a:solidFill>
                  <a:srgbClr val="7C858B"/>
                </a:solidFill>
                <a:latin typeface="Verdana"/>
                <a:cs typeface="Verdana"/>
              </a:rPr>
              <a:t> </a:t>
            </a:r>
            <a:r>
              <a:rPr sz="1500" spc="-10" dirty="0">
                <a:solidFill>
                  <a:srgbClr val="7C858B"/>
                </a:solidFill>
                <a:latin typeface="Verdana"/>
                <a:cs typeface="Verdana"/>
              </a:rPr>
              <a:t>koruruz.</a:t>
            </a:r>
            <a:endParaRPr sz="1500" dirty="0">
              <a:latin typeface="Verdana"/>
              <a:cs typeface="Verdana"/>
            </a:endParaRPr>
          </a:p>
          <a:p>
            <a:pPr marL="12700" algn="just">
              <a:lnSpc>
                <a:spcPct val="100000"/>
              </a:lnSpc>
            </a:pPr>
            <a:r>
              <a:rPr sz="1500" spc="-10" dirty="0">
                <a:solidFill>
                  <a:srgbClr val="7C858B"/>
                </a:solidFill>
                <a:latin typeface="Verdana"/>
                <a:cs typeface="Verdana"/>
              </a:rPr>
              <a:t>Eşitlik</a:t>
            </a:r>
            <a:r>
              <a:rPr sz="1500" spc="-105" dirty="0">
                <a:solidFill>
                  <a:srgbClr val="7C858B"/>
                </a:solidFill>
                <a:latin typeface="Verdana"/>
                <a:cs typeface="Verdana"/>
              </a:rPr>
              <a:t> </a:t>
            </a:r>
            <a:r>
              <a:rPr sz="1500" spc="-10" dirty="0">
                <a:solidFill>
                  <a:srgbClr val="7C858B"/>
                </a:solidFill>
                <a:latin typeface="Verdana"/>
                <a:cs typeface="Verdana"/>
              </a:rPr>
              <a:t>ilkesi</a:t>
            </a:r>
            <a:r>
              <a:rPr sz="1500" spc="-100" dirty="0">
                <a:solidFill>
                  <a:srgbClr val="7C858B"/>
                </a:solidFill>
                <a:latin typeface="Verdana"/>
                <a:cs typeface="Verdana"/>
              </a:rPr>
              <a:t> </a:t>
            </a:r>
            <a:r>
              <a:rPr sz="1500" dirty="0">
                <a:solidFill>
                  <a:srgbClr val="7C858B"/>
                </a:solidFill>
                <a:latin typeface="Verdana"/>
                <a:cs typeface="Verdana"/>
              </a:rPr>
              <a:t>gözetilerek</a:t>
            </a:r>
            <a:r>
              <a:rPr sz="1500" spc="-114" dirty="0">
                <a:solidFill>
                  <a:srgbClr val="7C858B"/>
                </a:solidFill>
                <a:latin typeface="Verdana"/>
                <a:cs typeface="Verdana"/>
              </a:rPr>
              <a:t> </a:t>
            </a:r>
            <a:r>
              <a:rPr sz="1500" dirty="0">
                <a:solidFill>
                  <a:srgbClr val="7C858B"/>
                </a:solidFill>
                <a:latin typeface="Verdana"/>
                <a:cs typeface="Verdana"/>
              </a:rPr>
              <a:t>görev</a:t>
            </a:r>
            <a:r>
              <a:rPr sz="1500" spc="-85" dirty="0">
                <a:solidFill>
                  <a:srgbClr val="7C858B"/>
                </a:solidFill>
                <a:latin typeface="Verdana"/>
                <a:cs typeface="Verdana"/>
              </a:rPr>
              <a:t> </a:t>
            </a:r>
            <a:r>
              <a:rPr sz="1500" dirty="0">
                <a:solidFill>
                  <a:srgbClr val="7C858B"/>
                </a:solidFill>
                <a:latin typeface="Verdana"/>
                <a:cs typeface="Verdana"/>
              </a:rPr>
              <a:t>dağılımı</a:t>
            </a:r>
            <a:r>
              <a:rPr sz="1500" spc="-125" dirty="0">
                <a:solidFill>
                  <a:srgbClr val="7C858B"/>
                </a:solidFill>
                <a:latin typeface="Verdana"/>
                <a:cs typeface="Verdana"/>
              </a:rPr>
              <a:t> </a:t>
            </a:r>
            <a:r>
              <a:rPr sz="1500" spc="-60" dirty="0">
                <a:solidFill>
                  <a:srgbClr val="7C858B"/>
                </a:solidFill>
                <a:latin typeface="Verdana"/>
                <a:cs typeface="Verdana"/>
              </a:rPr>
              <a:t>yapar,</a:t>
            </a:r>
            <a:r>
              <a:rPr sz="1500" spc="-80" dirty="0">
                <a:solidFill>
                  <a:srgbClr val="7C858B"/>
                </a:solidFill>
                <a:latin typeface="Verdana"/>
                <a:cs typeface="Verdana"/>
              </a:rPr>
              <a:t> </a:t>
            </a:r>
            <a:r>
              <a:rPr sz="1500" spc="-20" dirty="0">
                <a:solidFill>
                  <a:srgbClr val="7C858B"/>
                </a:solidFill>
                <a:latin typeface="Verdana"/>
                <a:cs typeface="Verdana"/>
              </a:rPr>
              <a:t>aynı</a:t>
            </a:r>
            <a:endParaRPr sz="1500" dirty="0">
              <a:latin typeface="Verdana"/>
              <a:cs typeface="Verdana"/>
            </a:endParaRPr>
          </a:p>
          <a:p>
            <a:pPr marL="12700" marR="147955">
              <a:lnSpc>
                <a:spcPct val="100000"/>
              </a:lnSpc>
            </a:pPr>
            <a:r>
              <a:rPr sz="1500" dirty="0">
                <a:solidFill>
                  <a:srgbClr val="7C858B"/>
                </a:solidFill>
                <a:latin typeface="Verdana"/>
                <a:cs typeface="Verdana"/>
              </a:rPr>
              <a:t>görevlerde</a:t>
            </a:r>
            <a:r>
              <a:rPr sz="1500" spc="-150" dirty="0">
                <a:solidFill>
                  <a:srgbClr val="7C858B"/>
                </a:solidFill>
                <a:latin typeface="Verdana"/>
                <a:cs typeface="Verdana"/>
              </a:rPr>
              <a:t> </a:t>
            </a:r>
            <a:r>
              <a:rPr sz="1500" spc="-10" dirty="0">
                <a:solidFill>
                  <a:srgbClr val="7C858B"/>
                </a:solidFill>
                <a:latin typeface="Verdana"/>
                <a:cs typeface="Verdana"/>
              </a:rPr>
              <a:t>eşit</a:t>
            </a:r>
            <a:r>
              <a:rPr sz="1500" spc="-110" dirty="0">
                <a:solidFill>
                  <a:srgbClr val="7C858B"/>
                </a:solidFill>
                <a:latin typeface="Verdana"/>
                <a:cs typeface="Verdana"/>
              </a:rPr>
              <a:t> </a:t>
            </a:r>
            <a:r>
              <a:rPr sz="1500" dirty="0">
                <a:solidFill>
                  <a:srgbClr val="7C858B"/>
                </a:solidFill>
                <a:latin typeface="Verdana"/>
                <a:cs typeface="Verdana"/>
              </a:rPr>
              <a:t>ücret</a:t>
            </a:r>
            <a:r>
              <a:rPr sz="1500" spc="-85" dirty="0">
                <a:solidFill>
                  <a:srgbClr val="7C858B"/>
                </a:solidFill>
                <a:latin typeface="Verdana"/>
                <a:cs typeface="Verdana"/>
              </a:rPr>
              <a:t> </a:t>
            </a:r>
            <a:r>
              <a:rPr sz="1500" spc="-25" dirty="0">
                <a:solidFill>
                  <a:srgbClr val="7C858B"/>
                </a:solidFill>
                <a:latin typeface="Verdana"/>
                <a:cs typeface="Verdana"/>
              </a:rPr>
              <a:t>anlayışı</a:t>
            </a:r>
            <a:r>
              <a:rPr sz="1500" spc="-120" dirty="0">
                <a:solidFill>
                  <a:srgbClr val="7C858B"/>
                </a:solidFill>
                <a:latin typeface="Verdana"/>
                <a:cs typeface="Verdana"/>
              </a:rPr>
              <a:t> </a:t>
            </a:r>
            <a:r>
              <a:rPr sz="1500" spc="-10" dirty="0">
                <a:solidFill>
                  <a:srgbClr val="7C858B"/>
                </a:solidFill>
                <a:latin typeface="Verdana"/>
                <a:cs typeface="Verdana"/>
              </a:rPr>
              <a:t>ile</a:t>
            </a:r>
            <a:r>
              <a:rPr sz="1500" spc="-120" dirty="0">
                <a:solidFill>
                  <a:srgbClr val="7C858B"/>
                </a:solidFill>
                <a:latin typeface="Verdana"/>
                <a:cs typeface="Verdana"/>
              </a:rPr>
              <a:t> </a:t>
            </a:r>
            <a:r>
              <a:rPr sz="1500" dirty="0">
                <a:solidFill>
                  <a:srgbClr val="7C858B"/>
                </a:solidFill>
                <a:latin typeface="Verdana"/>
                <a:cs typeface="Verdana"/>
              </a:rPr>
              <a:t>hareket</a:t>
            </a:r>
            <a:r>
              <a:rPr sz="1500" spc="-140" dirty="0">
                <a:solidFill>
                  <a:srgbClr val="7C858B"/>
                </a:solidFill>
                <a:latin typeface="Verdana"/>
                <a:cs typeface="Verdana"/>
              </a:rPr>
              <a:t> </a:t>
            </a:r>
            <a:r>
              <a:rPr sz="1500" spc="-10" dirty="0">
                <a:solidFill>
                  <a:srgbClr val="7C858B"/>
                </a:solidFill>
                <a:latin typeface="Verdana"/>
                <a:cs typeface="Verdana"/>
              </a:rPr>
              <a:t>ederiz. </a:t>
            </a:r>
            <a:r>
              <a:rPr sz="1500" dirty="0">
                <a:solidFill>
                  <a:srgbClr val="7C858B"/>
                </a:solidFill>
                <a:latin typeface="Verdana"/>
                <a:cs typeface="Verdana"/>
              </a:rPr>
              <a:t>Kadınların</a:t>
            </a:r>
            <a:r>
              <a:rPr sz="1500" spc="-114" dirty="0">
                <a:solidFill>
                  <a:srgbClr val="7C858B"/>
                </a:solidFill>
                <a:latin typeface="Verdana"/>
                <a:cs typeface="Verdana"/>
              </a:rPr>
              <a:t> </a:t>
            </a:r>
            <a:r>
              <a:rPr sz="1500" spc="-45" dirty="0">
                <a:solidFill>
                  <a:srgbClr val="7C858B"/>
                </a:solidFill>
                <a:latin typeface="Verdana"/>
                <a:cs typeface="Verdana"/>
              </a:rPr>
              <a:t>iş</a:t>
            </a:r>
            <a:r>
              <a:rPr sz="1500" spc="-70" dirty="0">
                <a:solidFill>
                  <a:srgbClr val="7C858B"/>
                </a:solidFill>
                <a:latin typeface="Verdana"/>
                <a:cs typeface="Verdana"/>
              </a:rPr>
              <a:t> </a:t>
            </a:r>
            <a:r>
              <a:rPr sz="1500" spc="50" dirty="0">
                <a:solidFill>
                  <a:srgbClr val="7C858B"/>
                </a:solidFill>
                <a:latin typeface="Verdana"/>
                <a:cs typeface="Verdana"/>
              </a:rPr>
              <a:t>gücüne</a:t>
            </a:r>
            <a:r>
              <a:rPr sz="1500" spc="-65" dirty="0">
                <a:solidFill>
                  <a:srgbClr val="7C858B"/>
                </a:solidFill>
                <a:latin typeface="Verdana"/>
                <a:cs typeface="Verdana"/>
              </a:rPr>
              <a:t> </a:t>
            </a:r>
            <a:r>
              <a:rPr sz="1500" dirty="0">
                <a:solidFill>
                  <a:srgbClr val="7C858B"/>
                </a:solidFill>
                <a:latin typeface="Verdana"/>
                <a:cs typeface="Verdana"/>
              </a:rPr>
              <a:t>katılımını</a:t>
            </a:r>
            <a:r>
              <a:rPr sz="1500" spc="-120" dirty="0">
                <a:solidFill>
                  <a:srgbClr val="7C858B"/>
                </a:solidFill>
                <a:latin typeface="Verdana"/>
                <a:cs typeface="Verdana"/>
              </a:rPr>
              <a:t> </a:t>
            </a:r>
            <a:r>
              <a:rPr sz="1500" spc="45" dirty="0">
                <a:solidFill>
                  <a:srgbClr val="7C858B"/>
                </a:solidFill>
                <a:latin typeface="Verdana"/>
                <a:cs typeface="Verdana"/>
              </a:rPr>
              <a:t>tüm </a:t>
            </a:r>
            <a:r>
              <a:rPr sz="1500" dirty="0">
                <a:solidFill>
                  <a:srgbClr val="7C858B"/>
                </a:solidFill>
                <a:latin typeface="Verdana"/>
                <a:cs typeface="Verdana"/>
              </a:rPr>
              <a:t>departmanlarımızda</a:t>
            </a:r>
            <a:r>
              <a:rPr sz="1500" spc="-65" dirty="0">
                <a:solidFill>
                  <a:srgbClr val="7C858B"/>
                </a:solidFill>
                <a:latin typeface="Verdana"/>
                <a:cs typeface="Verdana"/>
              </a:rPr>
              <a:t> </a:t>
            </a:r>
            <a:r>
              <a:rPr sz="1500" spc="-25" dirty="0">
                <a:solidFill>
                  <a:srgbClr val="7C858B"/>
                </a:solidFill>
                <a:latin typeface="Verdana"/>
                <a:cs typeface="Verdana"/>
              </a:rPr>
              <a:t>destekler,</a:t>
            </a:r>
            <a:r>
              <a:rPr sz="1500" spc="-80" dirty="0">
                <a:solidFill>
                  <a:srgbClr val="7C858B"/>
                </a:solidFill>
                <a:latin typeface="Verdana"/>
                <a:cs typeface="Verdana"/>
              </a:rPr>
              <a:t> </a:t>
            </a:r>
            <a:r>
              <a:rPr sz="1500" spc="-10" dirty="0">
                <a:solidFill>
                  <a:srgbClr val="7C858B"/>
                </a:solidFill>
                <a:latin typeface="Verdana"/>
                <a:cs typeface="Verdana"/>
              </a:rPr>
              <a:t>eşit</a:t>
            </a:r>
            <a:r>
              <a:rPr sz="1500" spc="-35" dirty="0">
                <a:solidFill>
                  <a:srgbClr val="7C858B"/>
                </a:solidFill>
                <a:latin typeface="Verdana"/>
                <a:cs typeface="Verdana"/>
              </a:rPr>
              <a:t> </a:t>
            </a:r>
            <a:r>
              <a:rPr sz="1500" spc="-30" dirty="0">
                <a:solidFill>
                  <a:srgbClr val="7C858B"/>
                </a:solidFill>
                <a:latin typeface="Verdana"/>
                <a:cs typeface="Verdana"/>
              </a:rPr>
              <a:t>fırsatlar</a:t>
            </a:r>
            <a:r>
              <a:rPr sz="1500" spc="-5" dirty="0">
                <a:solidFill>
                  <a:srgbClr val="7C858B"/>
                </a:solidFill>
                <a:latin typeface="Verdana"/>
                <a:cs typeface="Verdana"/>
              </a:rPr>
              <a:t> </a:t>
            </a:r>
            <a:r>
              <a:rPr sz="1500" spc="-10" dirty="0">
                <a:solidFill>
                  <a:srgbClr val="7C858B"/>
                </a:solidFill>
                <a:latin typeface="Verdana"/>
                <a:cs typeface="Verdana"/>
              </a:rPr>
              <a:t>sunarız. </a:t>
            </a:r>
            <a:r>
              <a:rPr sz="1500" dirty="0">
                <a:solidFill>
                  <a:srgbClr val="7C858B"/>
                </a:solidFill>
                <a:latin typeface="Verdana"/>
                <a:cs typeface="Verdana"/>
              </a:rPr>
              <a:t>Kadınlar</a:t>
            </a:r>
            <a:r>
              <a:rPr sz="1500" spc="-125" dirty="0">
                <a:solidFill>
                  <a:srgbClr val="7C858B"/>
                </a:solidFill>
                <a:latin typeface="Verdana"/>
                <a:cs typeface="Verdana"/>
              </a:rPr>
              <a:t> </a:t>
            </a:r>
            <a:r>
              <a:rPr sz="1500" spc="-10" dirty="0">
                <a:solidFill>
                  <a:srgbClr val="7C858B"/>
                </a:solidFill>
                <a:latin typeface="Verdana"/>
                <a:cs typeface="Verdana"/>
              </a:rPr>
              <a:t>ile</a:t>
            </a:r>
            <a:r>
              <a:rPr sz="1500" spc="-100" dirty="0">
                <a:solidFill>
                  <a:srgbClr val="7C858B"/>
                </a:solidFill>
                <a:latin typeface="Verdana"/>
                <a:cs typeface="Verdana"/>
              </a:rPr>
              <a:t> </a:t>
            </a:r>
            <a:r>
              <a:rPr sz="1500" spc="-10" dirty="0">
                <a:solidFill>
                  <a:srgbClr val="7C858B"/>
                </a:solidFill>
                <a:latin typeface="Verdana"/>
                <a:cs typeface="Verdana"/>
              </a:rPr>
              <a:t>özel</a:t>
            </a:r>
            <a:r>
              <a:rPr sz="1500" spc="-95" dirty="0">
                <a:solidFill>
                  <a:srgbClr val="7C858B"/>
                </a:solidFill>
                <a:latin typeface="Verdana"/>
                <a:cs typeface="Verdana"/>
              </a:rPr>
              <a:t> </a:t>
            </a:r>
            <a:r>
              <a:rPr sz="1500" dirty="0">
                <a:solidFill>
                  <a:srgbClr val="7C858B"/>
                </a:solidFill>
                <a:latin typeface="Verdana"/>
                <a:cs typeface="Verdana"/>
              </a:rPr>
              <a:t>korumalı</a:t>
            </a:r>
            <a:r>
              <a:rPr sz="1500" spc="-80" dirty="0">
                <a:solidFill>
                  <a:srgbClr val="7C858B"/>
                </a:solidFill>
                <a:latin typeface="Verdana"/>
                <a:cs typeface="Verdana"/>
              </a:rPr>
              <a:t> </a:t>
            </a:r>
            <a:r>
              <a:rPr sz="1500" dirty="0">
                <a:solidFill>
                  <a:srgbClr val="7C858B"/>
                </a:solidFill>
                <a:latin typeface="Verdana"/>
                <a:cs typeface="Verdana"/>
              </a:rPr>
              <a:t>gruplar</a:t>
            </a:r>
            <a:r>
              <a:rPr sz="1500" spc="-90" dirty="0">
                <a:solidFill>
                  <a:srgbClr val="7C858B"/>
                </a:solidFill>
                <a:latin typeface="Verdana"/>
                <a:cs typeface="Verdana"/>
              </a:rPr>
              <a:t> </a:t>
            </a:r>
            <a:r>
              <a:rPr sz="1500" spc="-50" dirty="0">
                <a:solidFill>
                  <a:srgbClr val="7C858B"/>
                </a:solidFill>
                <a:latin typeface="Verdana"/>
                <a:cs typeface="Verdana"/>
              </a:rPr>
              <a:t>veya</a:t>
            </a:r>
            <a:r>
              <a:rPr sz="1500" spc="-85" dirty="0">
                <a:solidFill>
                  <a:srgbClr val="7C858B"/>
                </a:solidFill>
                <a:latin typeface="Verdana"/>
                <a:cs typeface="Verdana"/>
              </a:rPr>
              <a:t> </a:t>
            </a:r>
            <a:r>
              <a:rPr sz="1500" spc="-10" dirty="0">
                <a:solidFill>
                  <a:srgbClr val="7C858B"/>
                </a:solidFill>
                <a:latin typeface="Verdana"/>
                <a:cs typeface="Verdana"/>
              </a:rPr>
              <a:t>diğer savunmasız</a:t>
            </a:r>
            <a:r>
              <a:rPr sz="1500" spc="-65" dirty="0">
                <a:solidFill>
                  <a:srgbClr val="7C858B"/>
                </a:solidFill>
                <a:latin typeface="Verdana"/>
                <a:cs typeface="Verdana"/>
              </a:rPr>
              <a:t> </a:t>
            </a:r>
            <a:r>
              <a:rPr sz="1500" dirty="0">
                <a:solidFill>
                  <a:srgbClr val="7C858B"/>
                </a:solidFill>
                <a:latin typeface="Verdana"/>
                <a:cs typeface="Verdana"/>
              </a:rPr>
              <a:t>grupların</a:t>
            </a:r>
            <a:r>
              <a:rPr sz="1500" spc="-95" dirty="0">
                <a:solidFill>
                  <a:srgbClr val="7C858B"/>
                </a:solidFill>
                <a:latin typeface="Verdana"/>
                <a:cs typeface="Verdana"/>
              </a:rPr>
              <a:t> </a:t>
            </a:r>
            <a:r>
              <a:rPr sz="1500" dirty="0">
                <a:solidFill>
                  <a:srgbClr val="7C858B"/>
                </a:solidFill>
                <a:latin typeface="Verdana"/>
                <a:cs typeface="Verdana"/>
              </a:rPr>
              <a:t>hiçbir</a:t>
            </a:r>
            <a:r>
              <a:rPr sz="1500" spc="-70" dirty="0">
                <a:solidFill>
                  <a:srgbClr val="7C858B"/>
                </a:solidFill>
                <a:latin typeface="Verdana"/>
                <a:cs typeface="Verdana"/>
              </a:rPr>
              <a:t> </a:t>
            </a:r>
            <a:r>
              <a:rPr sz="1500" dirty="0">
                <a:solidFill>
                  <a:srgbClr val="7C858B"/>
                </a:solidFill>
                <a:latin typeface="Verdana"/>
                <a:cs typeface="Verdana"/>
              </a:rPr>
              <a:t>şekilde</a:t>
            </a:r>
            <a:r>
              <a:rPr sz="1500" spc="-90" dirty="0">
                <a:solidFill>
                  <a:srgbClr val="7C858B"/>
                </a:solidFill>
                <a:latin typeface="Verdana"/>
                <a:cs typeface="Verdana"/>
              </a:rPr>
              <a:t> </a:t>
            </a:r>
            <a:r>
              <a:rPr sz="1500" spc="-40" dirty="0">
                <a:solidFill>
                  <a:srgbClr val="7C858B"/>
                </a:solidFill>
                <a:latin typeface="Verdana"/>
                <a:cs typeface="Verdana"/>
              </a:rPr>
              <a:t>istismar,</a:t>
            </a:r>
            <a:r>
              <a:rPr sz="1500" spc="-75" dirty="0">
                <a:solidFill>
                  <a:srgbClr val="7C858B"/>
                </a:solidFill>
                <a:latin typeface="Verdana"/>
                <a:cs typeface="Verdana"/>
              </a:rPr>
              <a:t> </a:t>
            </a:r>
            <a:r>
              <a:rPr sz="1500" spc="-10" dirty="0">
                <a:solidFill>
                  <a:srgbClr val="7C858B"/>
                </a:solidFill>
                <a:latin typeface="Verdana"/>
                <a:cs typeface="Verdana"/>
              </a:rPr>
              <a:t>taciz, </a:t>
            </a:r>
            <a:r>
              <a:rPr sz="1500" spc="-30" dirty="0">
                <a:solidFill>
                  <a:srgbClr val="7C858B"/>
                </a:solidFill>
                <a:latin typeface="Verdana"/>
                <a:cs typeface="Verdana"/>
              </a:rPr>
              <a:t>ayrımcılık,</a:t>
            </a:r>
            <a:r>
              <a:rPr sz="1500" spc="-130" dirty="0">
                <a:solidFill>
                  <a:srgbClr val="7C858B"/>
                </a:solidFill>
                <a:latin typeface="Verdana"/>
                <a:cs typeface="Verdana"/>
              </a:rPr>
              <a:t> </a:t>
            </a:r>
            <a:r>
              <a:rPr sz="1500" spc="-25" dirty="0">
                <a:solidFill>
                  <a:srgbClr val="7C858B"/>
                </a:solidFill>
                <a:latin typeface="Verdana"/>
                <a:cs typeface="Verdana"/>
              </a:rPr>
              <a:t>bastırılma,</a:t>
            </a:r>
            <a:r>
              <a:rPr sz="1500" spc="-120" dirty="0">
                <a:solidFill>
                  <a:srgbClr val="7C858B"/>
                </a:solidFill>
                <a:latin typeface="Verdana"/>
                <a:cs typeface="Verdana"/>
              </a:rPr>
              <a:t> </a:t>
            </a:r>
            <a:r>
              <a:rPr sz="1500" spc="-35" dirty="0">
                <a:solidFill>
                  <a:srgbClr val="7C858B"/>
                </a:solidFill>
                <a:latin typeface="Verdana"/>
                <a:cs typeface="Verdana"/>
              </a:rPr>
              <a:t>zorlama,</a:t>
            </a:r>
            <a:r>
              <a:rPr sz="1500" spc="-114" dirty="0">
                <a:solidFill>
                  <a:srgbClr val="7C858B"/>
                </a:solidFill>
                <a:latin typeface="Verdana"/>
                <a:cs typeface="Verdana"/>
              </a:rPr>
              <a:t> </a:t>
            </a:r>
            <a:r>
              <a:rPr sz="1500" spc="-20" dirty="0">
                <a:solidFill>
                  <a:srgbClr val="7C858B"/>
                </a:solidFill>
                <a:latin typeface="Verdana"/>
                <a:cs typeface="Verdana"/>
              </a:rPr>
              <a:t>iftira</a:t>
            </a:r>
            <a:r>
              <a:rPr sz="1500" spc="-80" dirty="0">
                <a:solidFill>
                  <a:srgbClr val="7C858B"/>
                </a:solidFill>
                <a:latin typeface="Verdana"/>
                <a:cs typeface="Verdana"/>
              </a:rPr>
              <a:t> </a:t>
            </a:r>
            <a:r>
              <a:rPr sz="1500" spc="-85" dirty="0">
                <a:solidFill>
                  <a:srgbClr val="7C858B"/>
                </a:solidFill>
                <a:latin typeface="Verdana"/>
                <a:cs typeface="Verdana"/>
              </a:rPr>
              <a:t>vb.</a:t>
            </a:r>
            <a:r>
              <a:rPr sz="1500" spc="-95" dirty="0">
                <a:solidFill>
                  <a:srgbClr val="7C858B"/>
                </a:solidFill>
                <a:latin typeface="Verdana"/>
                <a:cs typeface="Verdana"/>
              </a:rPr>
              <a:t> </a:t>
            </a:r>
            <a:r>
              <a:rPr sz="1500" spc="-10" dirty="0">
                <a:solidFill>
                  <a:srgbClr val="7C858B"/>
                </a:solidFill>
                <a:latin typeface="Verdana"/>
                <a:cs typeface="Verdana"/>
              </a:rPr>
              <a:t>durumlara </a:t>
            </a:r>
            <a:r>
              <a:rPr sz="1500" dirty="0">
                <a:solidFill>
                  <a:srgbClr val="7C858B"/>
                </a:solidFill>
                <a:latin typeface="Verdana"/>
                <a:cs typeface="Verdana"/>
              </a:rPr>
              <a:t>maruz</a:t>
            </a:r>
            <a:r>
              <a:rPr sz="1500" spc="-50" dirty="0">
                <a:solidFill>
                  <a:srgbClr val="7C858B"/>
                </a:solidFill>
                <a:latin typeface="Verdana"/>
                <a:cs typeface="Verdana"/>
              </a:rPr>
              <a:t> </a:t>
            </a:r>
            <a:r>
              <a:rPr sz="1500" dirty="0">
                <a:solidFill>
                  <a:srgbClr val="7C858B"/>
                </a:solidFill>
                <a:latin typeface="Verdana"/>
                <a:cs typeface="Verdana"/>
              </a:rPr>
              <a:t>kalmasına</a:t>
            </a:r>
            <a:r>
              <a:rPr sz="1500" spc="-65" dirty="0">
                <a:solidFill>
                  <a:srgbClr val="7C858B"/>
                </a:solidFill>
                <a:latin typeface="Verdana"/>
                <a:cs typeface="Verdana"/>
              </a:rPr>
              <a:t> </a:t>
            </a:r>
            <a:r>
              <a:rPr sz="1500" dirty="0">
                <a:solidFill>
                  <a:srgbClr val="7C858B"/>
                </a:solidFill>
                <a:latin typeface="Verdana"/>
                <a:cs typeface="Verdana"/>
              </a:rPr>
              <a:t>müsaade</a:t>
            </a:r>
            <a:r>
              <a:rPr sz="1500" spc="-50" dirty="0">
                <a:solidFill>
                  <a:srgbClr val="7C858B"/>
                </a:solidFill>
                <a:latin typeface="Verdana"/>
                <a:cs typeface="Verdana"/>
              </a:rPr>
              <a:t> </a:t>
            </a:r>
            <a:r>
              <a:rPr sz="1500" spc="-10" dirty="0">
                <a:solidFill>
                  <a:srgbClr val="7C858B"/>
                </a:solidFill>
                <a:latin typeface="Verdana"/>
                <a:cs typeface="Verdana"/>
              </a:rPr>
              <a:t>etmeyiz.</a:t>
            </a:r>
            <a:endParaRPr sz="1500" dirty="0">
              <a:latin typeface="Verdana"/>
              <a:cs typeface="Verdana"/>
            </a:endParaRPr>
          </a:p>
          <a:p>
            <a:pPr marL="12700">
              <a:lnSpc>
                <a:spcPct val="100000"/>
              </a:lnSpc>
              <a:spcBef>
                <a:spcPts val="5"/>
              </a:spcBef>
            </a:pPr>
            <a:r>
              <a:rPr sz="1500" dirty="0">
                <a:solidFill>
                  <a:srgbClr val="7C858B"/>
                </a:solidFill>
                <a:latin typeface="Verdana"/>
                <a:cs typeface="Verdana"/>
              </a:rPr>
              <a:t>Birbirimizin</a:t>
            </a:r>
            <a:r>
              <a:rPr sz="1500" spc="-40" dirty="0">
                <a:solidFill>
                  <a:srgbClr val="7C858B"/>
                </a:solidFill>
                <a:latin typeface="Verdana"/>
                <a:cs typeface="Verdana"/>
              </a:rPr>
              <a:t> </a:t>
            </a:r>
            <a:r>
              <a:rPr sz="1500" dirty="0">
                <a:solidFill>
                  <a:srgbClr val="7C858B"/>
                </a:solidFill>
                <a:latin typeface="Verdana"/>
                <a:cs typeface="Verdana"/>
              </a:rPr>
              <a:t>görüşlerine</a:t>
            </a:r>
            <a:r>
              <a:rPr sz="1500" spc="-20" dirty="0">
                <a:solidFill>
                  <a:srgbClr val="7C858B"/>
                </a:solidFill>
                <a:latin typeface="Verdana"/>
                <a:cs typeface="Verdana"/>
              </a:rPr>
              <a:t> </a:t>
            </a:r>
            <a:r>
              <a:rPr sz="1500" spc="-10" dirty="0">
                <a:solidFill>
                  <a:srgbClr val="7C858B"/>
                </a:solidFill>
                <a:latin typeface="Verdana"/>
                <a:cs typeface="Verdana"/>
              </a:rPr>
              <a:t>açığız.</a:t>
            </a:r>
            <a:endParaRPr sz="1500" dirty="0">
              <a:latin typeface="Verdana"/>
              <a:cs typeface="Verdana"/>
            </a:endParaRPr>
          </a:p>
          <a:p>
            <a:pPr marL="12700" marR="562610">
              <a:lnSpc>
                <a:spcPct val="100000"/>
              </a:lnSpc>
            </a:pPr>
            <a:r>
              <a:rPr sz="1500" spc="-130" dirty="0">
                <a:solidFill>
                  <a:srgbClr val="7C858B"/>
                </a:solidFill>
                <a:latin typeface="Verdana"/>
                <a:cs typeface="Verdana"/>
              </a:rPr>
              <a:t>İş</a:t>
            </a:r>
            <a:r>
              <a:rPr sz="1500" spc="-100" dirty="0">
                <a:solidFill>
                  <a:srgbClr val="7C858B"/>
                </a:solidFill>
                <a:latin typeface="Verdana"/>
                <a:cs typeface="Verdana"/>
              </a:rPr>
              <a:t> </a:t>
            </a:r>
            <a:r>
              <a:rPr sz="1500" dirty="0">
                <a:solidFill>
                  <a:srgbClr val="7C858B"/>
                </a:solidFill>
                <a:latin typeface="Verdana"/>
                <a:cs typeface="Verdana"/>
              </a:rPr>
              <a:t>performanslarını</a:t>
            </a:r>
            <a:r>
              <a:rPr sz="1500" spc="-150" dirty="0">
                <a:solidFill>
                  <a:srgbClr val="7C858B"/>
                </a:solidFill>
                <a:latin typeface="Verdana"/>
                <a:cs typeface="Verdana"/>
              </a:rPr>
              <a:t> </a:t>
            </a:r>
            <a:r>
              <a:rPr sz="1500" spc="-10" dirty="0">
                <a:solidFill>
                  <a:srgbClr val="7C858B"/>
                </a:solidFill>
                <a:latin typeface="Verdana"/>
                <a:cs typeface="Verdana"/>
              </a:rPr>
              <a:t>sürekli</a:t>
            </a:r>
            <a:r>
              <a:rPr sz="1500" spc="-105" dirty="0">
                <a:solidFill>
                  <a:srgbClr val="7C858B"/>
                </a:solidFill>
                <a:latin typeface="Verdana"/>
                <a:cs typeface="Verdana"/>
              </a:rPr>
              <a:t> </a:t>
            </a:r>
            <a:r>
              <a:rPr sz="1500" spc="-40" dirty="0">
                <a:solidFill>
                  <a:srgbClr val="7C858B"/>
                </a:solidFill>
                <a:latin typeface="Verdana"/>
                <a:cs typeface="Verdana"/>
              </a:rPr>
              <a:t>izleyerek,</a:t>
            </a:r>
            <a:r>
              <a:rPr sz="1500" spc="-145" dirty="0">
                <a:solidFill>
                  <a:srgbClr val="7C858B"/>
                </a:solidFill>
                <a:latin typeface="Verdana"/>
                <a:cs typeface="Verdana"/>
              </a:rPr>
              <a:t> </a:t>
            </a:r>
            <a:r>
              <a:rPr sz="1500" spc="-10" dirty="0">
                <a:solidFill>
                  <a:srgbClr val="7C858B"/>
                </a:solidFill>
                <a:latin typeface="Verdana"/>
                <a:cs typeface="Verdana"/>
              </a:rPr>
              <a:t>kendilerini </a:t>
            </a:r>
            <a:r>
              <a:rPr sz="1500" dirty="0">
                <a:solidFill>
                  <a:srgbClr val="7C858B"/>
                </a:solidFill>
                <a:latin typeface="Verdana"/>
                <a:cs typeface="Verdana"/>
              </a:rPr>
              <a:t>geliştirme</a:t>
            </a:r>
            <a:r>
              <a:rPr sz="1500" spc="-114" dirty="0">
                <a:solidFill>
                  <a:srgbClr val="7C858B"/>
                </a:solidFill>
                <a:latin typeface="Verdana"/>
                <a:cs typeface="Verdana"/>
              </a:rPr>
              <a:t> </a:t>
            </a:r>
            <a:r>
              <a:rPr sz="1500" spc="-45" dirty="0">
                <a:solidFill>
                  <a:srgbClr val="7C858B"/>
                </a:solidFill>
                <a:latin typeface="Verdana"/>
                <a:cs typeface="Verdana"/>
              </a:rPr>
              <a:t>ve</a:t>
            </a:r>
            <a:r>
              <a:rPr sz="1500" spc="-60" dirty="0">
                <a:solidFill>
                  <a:srgbClr val="7C858B"/>
                </a:solidFill>
                <a:latin typeface="Verdana"/>
                <a:cs typeface="Verdana"/>
              </a:rPr>
              <a:t> </a:t>
            </a:r>
            <a:r>
              <a:rPr sz="1500" spc="-10" dirty="0">
                <a:solidFill>
                  <a:srgbClr val="7C858B"/>
                </a:solidFill>
                <a:latin typeface="Verdana"/>
                <a:cs typeface="Verdana"/>
              </a:rPr>
              <a:t>profesyonel</a:t>
            </a:r>
            <a:r>
              <a:rPr sz="1500" spc="-80" dirty="0">
                <a:solidFill>
                  <a:srgbClr val="7C858B"/>
                </a:solidFill>
                <a:latin typeface="Verdana"/>
                <a:cs typeface="Verdana"/>
              </a:rPr>
              <a:t> </a:t>
            </a:r>
            <a:r>
              <a:rPr sz="1500" spc="-20" dirty="0">
                <a:solidFill>
                  <a:srgbClr val="7C858B"/>
                </a:solidFill>
                <a:latin typeface="Verdana"/>
                <a:cs typeface="Verdana"/>
              </a:rPr>
              <a:t>kariyerini</a:t>
            </a:r>
            <a:r>
              <a:rPr sz="1500" spc="-110" dirty="0">
                <a:solidFill>
                  <a:srgbClr val="7C858B"/>
                </a:solidFill>
                <a:latin typeface="Verdana"/>
                <a:cs typeface="Verdana"/>
              </a:rPr>
              <a:t> </a:t>
            </a:r>
            <a:r>
              <a:rPr sz="1500" spc="-10" dirty="0">
                <a:solidFill>
                  <a:srgbClr val="7C858B"/>
                </a:solidFill>
                <a:latin typeface="Verdana"/>
                <a:cs typeface="Verdana"/>
              </a:rPr>
              <a:t>planlama </a:t>
            </a:r>
            <a:r>
              <a:rPr sz="1500" dirty="0">
                <a:solidFill>
                  <a:srgbClr val="7C858B"/>
                </a:solidFill>
                <a:latin typeface="Verdana"/>
                <a:cs typeface="Verdana"/>
              </a:rPr>
              <a:t>imkanları</a:t>
            </a:r>
            <a:r>
              <a:rPr sz="1500" spc="-85" dirty="0">
                <a:solidFill>
                  <a:srgbClr val="7C858B"/>
                </a:solidFill>
                <a:latin typeface="Verdana"/>
                <a:cs typeface="Verdana"/>
              </a:rPr>
              <a:t> </a:t>
            </a:r>
            <a:r>
              <a:rPr sz="1500" spc="-10" dirty="0">
                <a:solidFill>
                  <a:srgbClr val="7C858B"/>
                </a:solidFill>
                <a:latin typeface="Verdana"/>
                <a:cs typeface="Verdana"/>
              </a:rPr>
              <a:t>sunarız.</a:t>
            </a:r>
            <a:endParaRPr sz="1500" dirty="0">
              <a:latin typeface="Verdana"/>
              <a:cs typeface="Verdana"/>
            </a:endParaRPr>
          </a:p>
          <a:p>
            <a:pPr marL="12700" marR="5080">
              <a:lnSpc>
                <a:spcPct val="100000"/>
              </a:lnSpc>
            </a:pPr>
            <a:r>
              <a:rPr sz="1500" dirty="0">
                <a:solidFill>
                  <a:srgbClr val="7C858B"/>
                </a:solidFill>
                <a:latin typeface="Verdana"/>
                <a:cs typeface="Verdana"/>
              </a:rPr>
              <a:t>Planladığımız</a:t>
            </a:r>
            <a:r>
              <a:rPr sz="1500" spc="-105" dirty="0">
                <a:solidFill>
                  <a:srgbClr val="7C858B"/>
                </a:solidFill>
                <a:latin typeface="Verdana"/>
                <a:cs typeface="Verdana"/>
              </a:rPr>
              <a:t> </a:t>
            </a:r>
            <a:r>
              <a:rPr sz="1500" spc="-45" dirty="0">
                <a:solidFill>
                  <a:srgbClr val="7C858B"/>
                </a:solidFill>
                <a:latin typeface="Verdana"/>
                <a:cs typeface="Verdana"/>
              </a:rPr>
              <a:t>sosyal</a:t>
            </a:r>
            <a:r>
              <a:rPr sz="1500" spc="-30" dirty="0">
                <a:solidFill>
                  <a:srgbClr val="7C858B"/>
                </a:solidFill>
                <a:latin typeface="Verdana"/>
                <a:cs typeface="Verdana"/>
              </a:rPr>
              <a:t> </a:t>
            </a:r>
            <a:r>
              <a:rPr sz="1500" spc="-45" dirty="0">
                <a:solidFill>
                  <a:srgbClr val="7C858B"/>
                </a:solidFill>
                <a:latin typeface="Verdana"/>
                <a:cs typeface="Verdana"/>
              </a:rPr>
              <a:t>haklar,</a:t>
            </a:r>
            <a:r>
              <a:rPr sz="1500" spc="-75" dirty="0">
                <a:solidFill>
                  <a:srgbClr val="7C858B"/>
                </a:solidFill>
                <a:latin typeface="Verdana"/>
                <a:cs typeface="Verdana"/>
              </a:rPr>
              <a:t> </a:t>
            </a:r>
            <a:r>
              <a:rPr sz="1500" spc="-25" dirty="0">
                <a:solidFill>
                  <a:srgbClr val="7C858B"/>
                </a:solidFill>
                <a:latin typeface="Verdana"/>
                <a:cs typeface="Verdana"/>
              </a:rPr>
              <a:t>yan</a:t>
            </a:r>
            <a:r>
              <a:rPr sz="1500" spc="-60" dirty="0">
                <a:solidFill>
                  <a:srgbClr val="7C858B"/>
                </a:solidFill>
                <a:latin typeface="Verdana"/>
                <a:cs typeface="Verdana"/>
              </a:rPr>
              <a:t> </a:t>
            </a:r>
            <a:r>
              <a:rPr sz="1500" spc="-10" dirty="0">
                <a:solidFill>
                  <a:srgbClr val="7C858B"/>
                </a:solidFill>
                <a:latin typeface="Verdana"/>
                <a:cs typeface="Verdana"/>
              </a:rPr>
              <a:t>haklar</a:t>
            </a:r>
            <a:r>
              <a:rPr sz="1500" spc="-60" dirty="0">
                <a:solidFill>
                  <a:srgbClr val="7C858B"/>
                </a:solidFill>
                <a:latin typeface="Verdana"/>
                <a:cs typeface="Verdana"/>
              </a:rPr>
              <a:t> </a:t>
            </a:r>
            <a:r>
              <a:rPr sz="1500" spc="-45" dirty="0">
                <a:solidFill>
                  <a:srgbClr val="7C858B"/>
                </a:solidFill>
                <a:latin typeface="Verdana"/>
                <a:cs typeface="Verdana"/>
              </a:rPr>
              <a:t>ve</a:t>
            </a:r>
            <a:r>
              <a:rPr sz="1500" spc="-50" dirty="0">
                <a:solidFill>
                  <a:srgbClr val="7C858B"/>
                </a:solidFill>
                <a:latin typeface="Verdana"/>
                <a:cs typeface="Verdana"/>
              </a:rPr>
              <a:t> </a:t>
            </a:r>
            <a:r>
              <a:rPr sz="1500" spc="-10" dirty="0">
                <a:solidFill>
                  <a:srgbClr val="7C858B"/>
                </a:solidFill>
                <a:latin typeface="Verdana"/>
                <a:cs typeface="Verdana"/>
              </a:rPr>
              <a:t>ödüllerden </a:t>
            </a:r>
            <a:r>
              <a:rPr sz="1500" spc="70" dirty="0">
                <a:solidFill>
                  <a:srgbClr val="7C858B"/>
                </a:solidFill>
                <a:latin typeface="Verdana"/>
                <a:cs typeface="Verdana"/>
              </a:rPr>
              <a:t>tüm</a:t>
            </a:r>
            <a:r>
              <a:rPr sz="1500" spc="-105" dirty="0">
                <a:solidFill>
                  <a:srgbClr val="7C858B"/>
                </a:solidFill>
                <a:latin typeface="Verdana"/>
                <a:cs typeface="Verdana"/>
              </a:rPr>
              <a:t> </a:t>
            </a:r>
            <a:r>
              <a:rPr sz="1500" dirty="0">
                <a:solidFill>
                  <a:srgbClr val="7C858B"/>
                </a:solidFill>
                <a:latin typeface="Verdana"/>
                <a:cs typeface="Verdana"/>
              </a:rPr>
              <a:t>ekip</a:t>
            </a:r>
            <a:r>
              <a:rPr sz="1500" spc="-130" dirty="0">
                <a:solidFill>
                  <a:srgbClr val="7C858B"/>
                </a:solidFill>
                <a:latin typeface="Verdana"/>
                <a:cs typeface="Verdana"/>
              </a:rPr>
              <a:t> </a:t>
            </a:r>
            <a:r>
              <a:rPr sz="1500" dirty="0">
                <a:solidFill>
                  <a:srgbClr val="7C858B"/>
                </a:solidFill>
                <a:latin typeface="Verdana"/>
                <a:cs typeface="Verdana"/>
              </a:rPr>
              <a:t>üyelerimizi</a:t>
            </a:r>
            <a:r>
              <a:rPr sz="1500" spc="-140" dirty="0">
                <a:solidFill>
                  <a:srgbClr val="7C858B"/>
                </a:solidFill>
                <a:latin typeface="Verdana"/>
                <a:cs typeface="Verdana"/>
              </a:rPr>
              <a:t> </a:t>
            </a:r>
            <a:r>
              <a:rPr sz="1500" spc="-10" dirty="0">
                <a:solidFill>
                  <a:srgbClr val="7C858B"/>
                </a:solidFill>
                <a:latin typeface="Verdana"/>
                <a:cs typeface="Verdana"/>
              </a:rPr>
              <a:t>yararlandırırız.</a:t>
            </a:r>
            <a:endParaRPr sz="1500" dirty="0">
              <a:latin typeface="Verdana"/>
              <a:cs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pic>
        <p:nvPicPr>
          <p:cNvPr id="3" name="object 3"/>
          <p:cNvPicPr/>
          <p:nvPr/>
        </p:nvPicPr>
        <p:blipFill>
          <a:blip r:embed="rId3" cstate="print"/>
          <a:stretch>
            <a:fillRect/>
          </a:stretch>
        </p:blipFill>
        <p:spPr>
          <a:xfrm>
            <a:off x="8787892" y="4787897"/>
            <a:ext cx="235872" cy="236220"/>
          </a:xfrm>
          <a:prstGeom prst="rect">
            <a:avLst/>
          </a:prstGeom>
        </p:spPr>
      </p:pic>
      <p:sp>
        <p:nvSpPr>
          <p:cNvPr id="4" name="object 4"/>
          <p:cNvSpPr txBox="1"/>
          <p:nvPr/>
        </p:nvSpPr>
        <p:spPr>
          <a:xfrm>
            <a:off x="528929" y="2185542"/>
            <a:ext cx="2054860" cy="75692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Verdana"/>
                <a:cs typeface="Verdana"/>
              </a:rPr>
              <a:t>SATINALMA</a:t>
            </a:r>
            <a:endParaRPr sz="2400" dirty="0">
              <a:latin typeface="Verdana"/>
              <a:cs typeface="Verdana"/>
            </a:endParaRPr>
          </a:p>
          <a:p>
            <a:pPr marL="12700">
              <a:lnSpc>
                <a:spcPct val="100000"/>
              </a:lnSpc>
            </a:pPr>
            <a:r>
              <a:rPr sz="2400" spc="-20" dirty="0">
                <a:solidFill>
                  <a:srgbClr val="FFFFFF"/>
                </a:solidFill>
                <a:latin typeface="Verdana"/>
                <a:cs typeface="Verdana"/>
              </a:rPr>
              <a:t>POLİTİKAMIZ</a:t>
            </a:r>
            <a:endParaRPr sz="2400" dirty="0">
              <a:latin typeface="Verdana"/>
              <a:cs typeface="Verdana"/>
            </a:endParaRPr>
          </a:p>
        </p:txBody>
      </p:sp>
      <p:sp>
        <p:nvSpPr>
          <p:cNvPr id="5" name="object 5"/>
          <p:cNvSpPr txBox="1"/>
          <p:nvPr/>
        </p:nvSpPr>
        <p:spPr>
          <a:xfrm>
            <a:off x="3529076" y="542036"/>
            <a:ext cx="5165090" cy="4415155"/>
          </a:xfrm>
          <a:prstGeom prst="rect">
            <a:avLst/>
          </a:prstGeom>
        </p:spPr>
        <p:txBody>
          <a:bodyPr vert="horz" wrap="square" lIns="0" tIns="12065" rIns="0" bIns="0" rtlCol="0">
            <a:spAutoFit/>
          </a:bodyPr>
          <a:lstStyle/>
          <a:p>
            <a:pPr marL="12700" marR="497205">
              <a:lnSpc>
                <a:spcPct val="100000"/>
              </a:lnSpc>
              <a:spcBef>
                <a:spcPts val="95"/>
              </a:spcBef>
            </a:pPr>
            <a:r>
              <a:rPr sz="1600" dirty="0">
                <a:solidFill>
                  <a:srgbClr val="7C858B"/>
                </a:solidFill>
                <a:latin typeface="Verdana"/>
                <a:cs typeface="Verdana"/>
              </a:rPr>
              <a:t>Ürün</a:t>
            </a:r>
            <a:r>
              <a:rPr sz="1600" spc="-30" dirty="0">
                <a:solidFill>
                  <a:srgbClr val="7C858B"/>
                </a:solidFill>
                <a:latin typeface="Verdana"/>
                <a:cs typeface="Verdana"/>
              </a:rPr>
              <a:t> </a:t>
            </a:r>
            <a:r>
              <a:rPr sz="1600" spc="-45" dirty="0">
                <a:solidFill>
                  <a:srgbClr val="7C858B"/>
                </a:solidFill>
                <a:latin typeface="Verdana"/>
                <a:cs typeface="Verdana"/>
              </a:rPr>
              <a:t>ve </a:t>
            </a:r>
            <a:r>
              <a:rPr sz="1600" dirty="0">
                <a:solidFill>
                  <a:srgbClr val="7C858B"/>
                </a:solidFill>
                <a:latin typeface="Verdana"/>
                <a:cs typeface="Verdana"/>
              </a:rPr>
              <a:t>hizmet</a:t>
            </a:r>
            <a:r>
              <a:rPr sz="1600" spc="-15" dirty="0">
                <a:solidFill>
                  <a:srgbClr val="7C858B"/>
                </a:solidFill>
                <a:latin typeface="Verdana"/>
                <a:cs typeface="Verdana"/>
              </a:rPr>
              <a:t> </a:t>
            </a:r>
            <a:r>
              <a:rPr sz="1600" dirty="0">
                <a:solidFill>
                  <a:srgbClr val="7C858B"/>
                </a:solidFill>
                <a:latin typeface="Verdana"/>
                <a:cs typeface="Verdana"/>
              </a:rPr>
              <a:t>tedarikinde</a:t>
            </a:r>
            <a:r>
              <a:rPr sz="1600" spc="-5" dirty="0">
                <a:solidFill>
                  <a:srgbClr val="7C858B"/>
                </a:solidFill>
                <a:latin typeface="Verdana"/>
                <a:cs typeface="Verdana"/>
              </a:rPr>
              <a:t> </a:t>
            </a:r>
            <a:r>
              <a:rPr sz="1600" spc="-10" dirty="0">
                <a:solidFill>
                  <a:srgbClr val="7C858B"/>
                </a:solidFill>
                <a:latin typeface="Verdana"/>
                <a:cs typeface="Verdana"/>
              </a:rPr>
              <a:t>sürdürülebilirlik </a:t>
            </a:r>
            <a:r>
              <a:rPr sz="1600" dirty="0">
                <a:solidFill>
                  <a:srgbClr val="7C858B"/>
                </a:solidFill>
                <a:latin typeface="Verdana"/>
                <a:cs typeface="Verdana"/>
              </a:rPr>
              <a:t>çerçevesinde</a:t>
            </a:r>
            <a:r>
              <a:rPr sz="1600" spc="-30" dirty="0">
                <a:solidFill>
                  <a:srgbClr val="7C858B"/>
                </a:solidFill>
                <a:latin typeface="Verdana"/>
                <a:cs typeface="Verdana"/>
              </a:rPr>
              <a:t> </a:t>
            </a:r>
            <a:r>
              <a:rPr sz="1600" spc="-35" dirty="0">
                <a:solidFill>
                  <a:srgbClr val="7C858B"/>
                </a:solidFill>
                <a:latin typeface="Verdana"/>
                <a:cs typeface="Verdana"/>
              </a:rPr>
              <a:t>yerel</a:t>
            </a:r>
            <a:r>
              <a:rPr sz="1600" spc="-60" dirty="0">
                <a:solidFill>
                  <a:srgbClr val="7C858B"/>
                </a:solidFill>
                <a:latin typeface="Verdana"/>
                <a:cs typeface="Verdana"/>
              </a:rPr>
              <a:t> </a:t>
            </a:r>
            <a:r>
              <a:rPr sz="1600" dirty="0">
                <a:solidFill>
                  <a:srgbClr val="7C858B"/>
                </a:solidFill>
                <a:latin typeface="Verdana"/>
                <a:cs typeface="Verdana"/>
              </a:rPr>
              <a:t>ürün</a:t>
            </a:r>
            <a:r>
              <a:rPr sz="1600" spc="-60" dirty="0">
                <a:solidFill>
                  <a:srgbClr val="7C858B"/>
                </a:solidFill>
                <a:latin typeface="Verdana"/>
                <a:cs typeface="Verdana"/>
              </a:rPr>
              <a:t> </a:t>
            </a:r>
            <a:r>
              <a:rPr sz="1600" spc="-45" dirty="0">
                <a:solidFill>
                  <a:srgbClr val="7C858B"/>
                </a:solidFill>
                <a:latin typeface="Verdana"/>
                <a:cs typeface="Verdana"/>
              </a:rPr>
              <a:t>ve</a:t>
            </a:r>
            <a:r>
              <a:rPr sz="1600" spc="-50" dirty="0">
                <a:solidFill>
                  <a:srgbClr val="7C858B"/>
                </a:solidFill>
                <a:latin typeface="Verdana"/>
                <a:cs typeface="Verdana"/>
              </a:rPr>
              <a:t> </a:t>
            </a:r>
            <a:r>
              <a:rPr sz="1600" dirty="0">
                <a:solidFill>
                  <a:srgbClr val="7C858B"/>
                </a:solidFill>
                <a:latin typeface="Verdana"/>
                <a:cs typeface="Verdana"/>
              </a:rPr>
              <a:t>hizmetlere</a:t>
            </a:r>
            <a:r>
              <a:rPr sz="1600" spc="-55" dirty="0">
                <a:solidFill>
                  <a:srgbClr val="7C858B"/>
                </a:solidFill>
                <a:latin typeface="Verdana"/>
                <a:cs typeface="Verdana"/>
              </a:rPr>
              <a:t> </a:t>
            </a:r>
            <a:r>
              <a:rPr sz="1600" spc="-10" dirty="0">
                <a:solidFill>
                  <a:srgbClr val="7C858B"/>
                </a:solidFill>
                <a:latin typeface="Verdana"/>
                <a:cs typeface="Verdana"/>
              </a:rPr>
              <a:t>öncelik veririz.</a:t>
            </a:r>
            <a:endParaRPr sz="1600" dirty="0">
              <a:latin typeface="Verdana"/>
              <a:cs typeface="Verdana"/>
            </a:endParaRPr>
          </a:p>
          <a:p>
            <a:pPr marL="12700" marR="133350">
              <a:lnSpc>
                <a:spcPct val="100000"/>
              </a:lnSpc>
            </a:pPr>
            <a:r>
              <a:rPr sz="1600" spc="-25" dirty="0">
                <a:solidFill>
                  <a:srgbClr val="7C858B"/>
                </a:solidFill>
                <a:latin typeface="Verdana"/>
                <a:cs typeface="Verdana"/>
              </a:rPr>
              <a:t>Yiyecek-içecek,</a:t>
            </a:r>
            <a:r>
              <a:rPr sz="1600" spc="-95" dirty="0">
                <a:solidFill>
                  <a:srgbClr val="7C858B"/>
                </a:solidFill>
                <a:latin typeface="Verdana"/>
                <a:cs typeface="Verdana"/>
              </a:rPr>
              <a:t> </a:t>
            </a:r>
            <a:r>
              <a:rPr sz="1600" dirty="0">
                <a:solidFill>
                  <a:srgbClr val="7C858B"/>
                </a:solidFill>
                <a:latin typeface="Verdana"/>
                <a:cs typeface="Verdana"/>
              </a:rPr>
              <a:t>inşaat</a:t>
            </a:r>
            <a:r>
              <a:rPr sz="1600" spc="-45" dirty="0">
                <a:solidFill>
                  <a:srgbClr val="7C858B"/>
                </a:solidFill>
                <a:latin typeface="Verdana"/>
                <a:cs typeface="Verdana"/>
              </a:rPr>
              <a:t> </a:t>
            </a:r>
            <a:r>
              <a:rPr sz="1600" dirty="0">
                <a:solidFill>
                  <a:srgbClr val="7C858B"/>
                </a:solidFill>
                <a:latin typeface="Verdana"/>
                <a:cs typeface="Verdana"/>
              </a:rPr>
              <a:t>malzemeleri</a:t>
            </a:r>
            <a:r>
              <a:rPr sz="1600" spc="-85" dirty="0">
                <a:solidFill>
                  <a:srgbClr val="7C858B"/>
                </a:solidFill>
                <a:latin typeface="Verdana"/>
                <a:cs typeface="Verdana"/>
              </a:rPr>
              <a:t> </a:t>
            </a:r>
            <a:r>
              <a:rPr sz="1600" spc="-45" dirty="0">
                <a:solidFill>
                  <a:srgbClr val="7C858B"/>
                </a:solidFill>
                <a:latin typeface="Verdana"/>
                <a:cs typeface="Verdana"/>
              </a:rPr>
              <a:t>ve</a:t>
            </a:r>
            <a:r>
              <a:rPr sz="1600" spc="-90" dirty="0">
                <a:solidFill>
                  <a:srgbClr val="7C858B"/>
                </a:solidFill>
                <a:latin typeface="Verdana"/>
                <a:cs typeface="Verdana"/>
              </a:rPr>
              <a:t> </a:t>
            </a:r>
            <a:r>
              <a:rPr sz="1600" spc="-20" dirty="0">
                <a:solidFill>
                  <a:srgbClr val="7C858B"/>
                </a:solidFill>
                <a:latin typeface="Verdana"/>
                <a:cs typeface="Verdana"/>
              </a:rPr>
              <a:t>sarf </a:t>
            </a:r>
            <a:r>
              <a:rPr sz="1600" dirty="0">
                <a:solidFill>
                  <a:srgbClr val="7C858B"/>
                </a:solidFill>
                <a:latin typeface="Verdana"/>
                <a:cs typeface="Verdana"/>
              </a:rPr>
              <a:t>malzemeler</a:t>
            </a:r>
            <a:r>
              <a:rPr sz="1600" spc="-55" dirty="0">
                <a:solidFill>
                  <a:srgbClr val="7C858B"/>
                </a:solidFill>
                <a:latin typeface="Verdana"/>
                <a:cs typeface="Verdana"/>
              </a:rPr>
              <a:t> </a:t>
            </a:r>
            <a:r>
              <a:rPr sz="1600" dirty="0">
                <a:solidFill>
                  <a:srgbClr val="7C858B"/>
                </a:solidFill>
                <a:latin typeface="Verdana"/>
                <a:cs typeface="Verdana"/>
              </a:rPr>
              <a:t>de</a:t>
            </a:r>
            <a:r>
              <a:rPr sz="1600" spc="-65" dirty="0">
                <a:solidFill>
                  <a:srgbClr val="7C858B"/>
                </a:solidFill>
                <a:latin typeface="Verdana"/>
                <a:cs typeface="Verdana"/>
              </a:rPr>
              <a:t> </a:t>
            </a:r>
            <a:r>
              <a:rPr sz="1600" dirty="0">
                <a:solidFill>
                  <a:srgbClr val="7C858B"/>
                </a:solidFill>
                <a:latin typeface="Verdana"/>
                <a:cs typeface="Verdana"/>
              </a:rPr>
              <a:t>dahil</a:t>
            </a:r>
            <a:r>
              <a:rPr sz="1600" spc="-35" dirty="0">
                <a:solidFill>
                  <a:srgbClr val="7C858B"/>
                </a:solidFill>
                <a:latin typeface="Verdana"/>
                <a:cs typeface="Verdana"/>
              </a:rPr>
              <a:t> </a:t>
            </a:r>
            <a:r>
              <a:rPr sz="1600" dirty="0">
                <a:solidFill>
                  <a:srgbClr val="7C858B"/>
                </a:solidFill>
                <a:latin typeface="Verdana"/>
                <a:cs typeface="Verdana"/>
              </a:rPr>
              <a:t>olmak</a:t>
            </a:r>
            <a:r>
              <a:rPr sz="1600" spc="-40" dirty="0">
                <a:solidFill>
                  <a:srgbClr val="7C858B"/>
                </a:solidFill>
                <a:latin typeface="Verdana"/>
                <a:cs typeface="Verdana"/>
              </a:rPr>
              <a:t> </a:t>
            </a:r>
            <a:r>
              <a:rPr sz="1600" spc="-10" dirty="0">
                <a:solidFill>
                  <a:srgbClr val="7C858B"/>
                </a:solidFill>
                <a:latin typeface="Verdana"/>
                <a:cs typeface="Verdana"/>
              </a:rPr>
              <a:t>üzere</a:t>
            </a:r>
            <a:r>
              <a:rPr sz="1600" spc="-65" dirty="0">
                <a:solidFill>
                  <a:srgbClr val="7C858B"/>
                </a:solidFill>
                <a:latin typeface="Verdana"/>
                <a:cs typeface="Verdana"/>
              </a:rPr>
              <a:t> </a:t>
            </a:r>
            <a:r>
              <a:rPr sz="1600" spc="-25" dirty="0">
                <a:solidFill>
                  <a:srgbClr val="7C858B"/>
                </a:solidFill>
                <a:latin typeface="Verdana"/>
                <a:cs typeface="Verdana"/>
              </a:rPr>
              <a:t>çevresel</a:t>
            </a:r>
            <a:r>
              <a:rPr sz="1600" spc="-50" dirty="0">
                <a:solidFill>
                  <a:srgbClr val="7C858B"/>
                </a:solidFill>
                <a:latin typeface="Verdana"/>
                <a:cs typeface="Verdana"/>
              </a:rPr>
              <a:t> </a:t>
            </a:r>
            <a:r>
              <a:rPr sz="1600" spc="-10" dirty="0">
                <a:solidFill>
                  <a:srgbClr val="7C858B"/>
                </a:solidFill>
                <a:latin typeface="Verdana"/>
                <a:cs typeface="Verdana"/>
              </a:rPr>
              <a:t>açıdan </a:t>
            </a:r>
            <a:r>
              <a:rPr sz="1600" dirty="0">
                <a:solidFill>
                  <a:srgbClr val="7C858B"/>
                </a:solidFill>
                <a:latin typeface="Verdana"/>
                <a:cs typeface="Verdana"/>
              </a:rPr>
              <a:t>sürdürülebilir</a:t>
            </a:r>
            <a:r>
              <a:rPr sz="1600" spc="-80" dirty="0">
                <a:solidFill>
                  <a:srgbClr val="7C858B"/>
                </a:solidFill>
                <a:latin typeface="Verdana"/>
                <a:cs typeface="Verdana"/>
              </a:rPr>
              <a:t> </a:t>
            </a:r>
            <a:r>
              <a:rPr sz="1600" dirty="0">
                <a:solidFill>
                  <a:srgbClr val="7C858B"/>
                </a:solidFill>
                <a:latin typeface="Verdana"/>
                <a:cs typeface="Verdana"/>
              </a:rPr>
              <a:t>ürünlere</a:t>
            </a:r>
            <a:r>
              <a:rPr sz="1600" spc="-50" dirty="0">
                <a:solidFill>
                  <a:srgbClr val="7C858B"/>
                </a:solidFill>
                <a:latin typeface="Verdana"/>
                <a:cs typeface="Verdana"/>
              </a:rPr>
              <a:t> </a:t>
            </a:r>
            <a:r>
              <a:rPr sz="1600" dirty="0">
                <a:solidFill>
                  <a:srgbClr val="7C858B"/>
                </a:solidFill>
                <a:latin typeface="Verdana"/>
                <a:cs typeface="Verdana"/>
              </a:rPr>
              <a:t>öncelik</a:t>
            </a:r>
            <a:r>
              <a:rPr sz="1600" spc="-55" dirty="0">
                <a:solidFill>
                  <a:srgbClr val="7C858B"/>
                </a:solidFill>
                <a:latin typeface="Verdana"/>
                <a:cs typeface="Verdana"/>
              </a:rPr>
              <a:t> </a:t>
            </a:r>
            <a:r>
              <a:rPr sz="1600" spc="-10" dirty="0">
                <a:solidFill>
                  <a:srgbClr val="7C858B"/>
                </a:solidFill>
                <a:latin typeface="Verdana"/>
                <a:cs typeface="Verdana"/>
              </a:rPr>
              <a:t>veririz.</a:t>
            </a:r>
            <a:endParaRPr sz="1600" dirty="0">
              <a:latin typeface="Verdana"/>
              <a:cs typeface="Verdana"/>
            </a:endParaRPr>
          </a:p>
          <a:p>
            <a:pPr marL="12700" marR="209550">
              <a:lnSpc>
                <a:spcPct val="100000"/>
              </a:lnSpc>
            </a:pPr>
            <a:r>
              <a:rPr sz="1600" spc="-30" dirty="0">
                <a:solidFill>
                  <a:srgbClr val="7C858B"/>
                </a:solidFill>
                <a:latin typeface="Verdana"/>
                <a:cs typeface="Verdana"/>
              </a:rPr>
              <a:t>Sertifikalı</a:t>
            </a:r>
            <a:r>
              <a:rPr sz="1600" spc="-90" dirty="0">
                <a:solidFill>
                  <a:srgbClr val="7C858B"/>
                </a:solidFill>
                <a:latin typeface="Verdana"/>
                <a:cs typeface="Verdana"/>
              </a:rPr>
              <a:t> </a:t>
            </a:r>
            <a:r>
              <a:rPr sz="1600" dirty="0">
                <a:solidFill>
                  <a:srgbClr val="7C858B"/>
                </a:solidFill>
                <a:latin typeface="Verdana"/>
                <a:cs typeface="Verdana"/>
              </a:rPr>
              <a:t>ürünlerin</a:t>
            </a:r>
            <a:r>
              <a:rPr sz="1600" spc="-90" dirty="0">
                <a:solidFill>
                  <a:srgbClr val="7C858B"/>
                </a:solidFill>
                <a:latin typeface="Verdana"/>
                <a:cs typeface="Verdana"/>
              </a:rPr>
              <a:t> </a:t>
            </a:r>
            <a:r>
              <a:rPr sz="1600" spc="-45" dirty="0">
                <a:solidFill>
                  <a:srgbClr val="7C858B"/>
                </a:solidFill>
                <a:latin typeface="Verdana"/>
                <a:cs typeface="Verdana"/>
              </a:rPr>
              <a:t>ve</a:t>
            </a:r>
            <a:r>
              <a:rPr sz="1600" spc="-80" dirty="0">
                <a:solidFill>
                  <a:srgbClr val="7C858B"/>
                </a:solidFill>
                <a:latin typeface="Verdana"/>
                <a:cs typeface="Verdana"/>
              </a:rPr>
              <a:t> </a:t>
            </a:r>
            <a:r>
              <a:rPr sz="1600" dirty="0">
                <a:solidFill>
                  <a:srgbClr val="7C858B"/>
                </a:solidFill>
                <a:latin typeface="Verdana"/>
                <a:cs typeface="Verdana"/>
              </a:rPr>
              <a:t>tedarikçilerin</a:t>
            </a:r>
            <a:r>
              <a:rPr sz="1600" spc="-70" dirty="0">
                <a:solidFill>
                  <a:srgbClr val="7C858B"/>
                </a:solidFill>
                <a:latin typeface="Verdana"/>
                <a:cs typeface="Verdana"/>
              </a:rPr>
              <a:t> </a:t>
            </a:r>
            <a:r>
              <a:rPr sz="1600" spc="-10" dirty="0">
                <a:solidFill>
                  <a:srgbClr val="7C858B"/>
                </a:solidFill>
                <a:latin typeface="Verdana"/>
                <a:cs typeface="Verdana"/>
              </a:rPr>
              <a:t>mevcut </a:t>
            </a:r>
            <a:r>
              <a:rPr sz="1600" dirty="0">
                <a:solidFill>
                  <a:srgbClr val="7C858B"/>
                </a:solidFill>
                <a:latin typeface="Verdana"/>
                <a:cs typeface="Verdana"/>
              </a:rPr>
              <a:t>olmadığı</a:t>
            </a:r>
            <a:r>
              <a:rPr sz="1600" spc="40" dirty="0">
                <a:solidFill>
                  <a:srgbClr val="7C858B"/>
                </a:solidFill>
                <a:latin typeface="Verdana"/>
                <a:cs typeface="Verdana"/>
              </a:rPr>
              <a:t> </a:t>
            </a:r>
            <a:r>
              <a:rPr sz="1600" spc="-45" dirty="0">
                <a:solidFill>
                  <a:srgbClr val="7C858B"/>
                </a:solidFill>
                <a:latin typeface="Verdana"/>
                <a:cs typeface="Verdana"/>
              </a:rPr>
              <a:t>yerlerde,</a:t>
            </a:r>
            <a:r>
              <a:rPr sz="1600" spc="15" dirty="0">
                <a:solidFill>
                  <a:srgbClr val="7C858B"/>
                </a:solidFill>
                <a:latin typeface="Verdana"/>
                <a:cs typeface="Verdana"/>
              </a:rPr>
              <a:t> </a:t>
            </a:r>
            <a:r>
              <a:rPr sz="1600" dirty="0">
                <a:solidFill>
                  <a:srgbClr val="7C858B"/>
                </a:solidFill>
                <a:latin typeface="Verdana"/>
                <a:cs typeface="Verdana"/>
              </a:rPr>
              <a:t>büyüme</a:t>
            </a:r>
            <a:r>
              <a:rPr sz="1600" spc="15" dirty="0">
                <a:solidFill>
                  <a:srgbClr val="7C858B"/>
                </a:solidFill>
                <a:latin typeface="Verdana"/>
                <a:cs typeface="Verdana"/>
              </a:rPr>
              <a:t> </a:t>
            </a:r>
            <a:r>
              <a:rPr sz="1600" spc="-55" dirty="0">
                <a:solidFill>
                  <a:srgbClr val="7C858B"/>
                </a:solidFill>
                <a:latin typeface="Verdana"/>
                <a:cs typeface="Verdana"/>
              </a:rPr>
              <a:t>veya</a:t>
            </a:r>
            <a:r>
              <a:rPr sz="1600" spc="30" dirty="0">
                <a:solidFill>
                  <a:srgbClr val="7C858B"/>
                </a:solidFill>
                <a:latin typeface="Verdana"/>
                <a:cs typeface="Verdana"/>
              </a:rPr>
              <a:t> </a:t>
            </a:r>
            <a:r>
              <a:rPr sz="1600" dirty="0">
                <a:solidFill>
                  <a:srgbClr val="7C858B"/>
                </a:solidFill>
                <a:latin typeface="Verdana"/>
                <a:cs typeface="Verdana"/>
              </a:rPr>
              <a:t>üretimin</a:t>
            </a:r>
            <a:r>
              <a:rPr sz="1600" spc="15" dirty="0">
                <a:solidFill>
                  <a:srgbClr val="7C858B"/>
                </a:solidFill>
                <a:latin typeface="Verdana"/>
                <a:cs typeface="Verdana"/>
              </a:rPr>
              <a:t> </a:t>
            </a:r>
            <a:r>
              <a:rPr sz="1600" spc="-10" dirty="0">
                <a:solidFill>
                  <a:srgbClr val="7C858B"/>
                </a:solidFill>
                <a:latin typeface="Verdana"/>
                <a:cs typeface="Verdana"/>
              </a:rPr>
              <a:t>kökeni </a:t>
            </a:r>
            <a:r>
              <a:rPr sz="1600" spc="-45" dirty="0">
                <a:solidFill>
                  <a:srgbClr val="7C858B"/>
                </a:solidFill>
                <a:latin typeface="Verdana"/>
                <a:cs typeface="Verdana"/>
              </a:rPr>
              <a:t>ve</a:t>
            </a:r>
            <a:r>
              <a:rPr sz="1600" spc="-100" dirty="0">
                <a:solidFill>
                  <a:srgbClr val="7C858B"/>
                </a:solidFill>
                <a:latin typeface="Verdana"/>
                <a:cs typeface="Verdana"/>
              </a:rPr>
              <a:t> </a:t>
            </a:r>
            <a:r>
              <a:rPr sz="1600" dirty="0">
                <a:solidFill>
                  <a:srgbClr val="7C858B"/>
                </a:solidFill>
                <a:latin typeface="Verdana"/>
                <a:cs typeface="Verdana"/>
              </a:rPr>
              <a:t>yöntemlerini</a:t>
            </a:r>
            <a:r>
              <a:rPr sz="1600" spc="-65" dirty="0">
                <a:solidFill>
                  <a:srgbClr val="7C858B"/>
                </a:solidFill>
                <a:latin typeface="Verdana"/>
                <a:cs typeface="Verdana"/>
              </a:rPr>
              <a:t> </a:t>
            </a:r>
            <a:r>
              <a:rPr sz="1600" dirty="0">
                <a:solidFill>
                  <a:srgbClr val="7C858B"/>
                </a:solidFill>
                <a:latin typeface="Verdana"/>
                <a:cs typeface="Verdana"/>
              </a:rPr>
              <a:t>dikkate</a:t>
            </a:r>
            <a:r>
              <a:rPr sz="1600" spc="-80" dirty="0">
                <a:solidFill>
                  <a:srgbClr val="7C858B"/>
                </a:solidFill>
                <a:latin typeface="Verdana"/>
                <a:cs typeface="Verdana"/>
              </a:rPr>
              <a:t> </a:t>
            </a:r>
            <a:r>
              <a:rPr sz="1600" spc="-30" dirty="0">
                <a:solidFill>
                  <a:srgbClr val="7C858B"/>
                </a:solidFill>
                <a:latin typeface="Verdana"/>
                <a:cs typeface="Verdana"/>
              </a:rPr>
              <a:t>alarak</a:t>
            </a:r>
            <a:r>
              <a:rPr sz="1600" spc="-35" dirty="0">
                <a:solidFill>
                  <a:srgbClr val="7C858B"/>
                </a:solidFill>
                <a:latin typeface="Verdana"/>
                <a:cs typeface="Verdana"/>
              </a:rPr>
              <a:t> </a:t>
            </a:r>
            <a:r>
              <a:rPr sz="1600" spc="-10" dirty="0">
                <a:solidFill>
                  <a:srgbClr val="7C858B"/>
                </a:solidFill>
                <a:latin typeface="Verdana"/>
                <a:cs typeface="Verdana"/>
              </a:rPr>
              <a:t>seçeriz.</a:t>
            </a:r>
            <a:endParaRPr sz="1600" dirty="0">
              <a:latin typeface="Verdana"/>
              <a:cs typeface="Verdana"/>
            </a:endParaRPr>
          </a:p>
          <a:p>
            <a:pPr marL="12700" marR="219710">
              <a:lnSpc>
                <a:spcPct val="100000"/>
              </a:lnSpc>
              <a:spcBef>
                <a:spcPts val="5"/>
              </a:spcBef>
            </a:pPr>
            <a:r>
              <a:rPr sz="1600" dirty="0">
                <a:solidFill>
                  <a:srgbClr val="7C858B"/>
                </a:solidFill>
                <a:latin typeface="Verdana"/>
                <a:cs typeface="Verdana"/>
              </a:rPr>
              <a:t>Ürünlerimizi</a:t>
            </a:r>
            <a:r>
              <a:rPr sz="1600" spc="-50" dirty="0">
                <a:solidFill>
                  <a:srgbClr val="7C858B"/>
                </a:solidFill>
                <a:latin typeface="Verdana"/>
                <a:cs typeface="Verdana"/>
              </a:rPr>
              <a:t> </a:t>
            </a:r>
            <a:r>
              <a:rPr sz="1600" dirty="0">
                <a:solidFill>
                  <a:srgbClr val="7C858B"/>
                </a:solidFill>
                <a:latin typeface="Verdana"/>
                <a:cs typeface="Verdana"/>
              </a:rPr>
              <a:t>seçerken yeniden</a:t>
            </a:r>
            <a:r>
              <a:rPr sz="1600" spc="-20" dirty="0">
                <a:solidFill>
                  <a:srgbClr val="7C858B"/>
                </a:solidFill>
                <a:latin typeface="Verdana"/>
                <a:cs typeface="Verdana"/>
              </a:rPr>
              <a:t> </a:t>
            </a:r>
            <a:r>
              <a:rPr sz="1600" spc="-25" dirty="0">
                <a:solidFill>
                  <a:srgbClr val="7C858B"/>
                </a:solidFill>
                <a:latin typeface="Verdana"/>
                <a:cs typeface="Verdana"/>
              </a:rPr>
              <a:t>kullanılabilir,</a:t>
            </a:r>
            <a:r>
              <a:rPr sz="1600" spc="-55" dirty="0">
                <a:solidFill>
                  <a:srgbClr val="7C858B"/>
                </a:solidFill>
                <a:latin typeface="Verdana"/>
                <a:cs typeface="Verdana"/>
              </a:rPr>
              <a:t> </a:t>
            </a:r>
            <a:r>
              <a:rPr sz="1600" spc="-20" dirty="0">
                <a:solidFill>
                  <a:srgbClr val="7C858B"/>
                </a:solidFill>
                <a:latin typeface="Verdana"/>
                <a:cs typeface="Verdana"/>
              </a:rPr>
              <a:t>iade </a:t>
            </a:r>
            <a:r>
              <a:rPr sz="1600" dirty="0">
                <a:solidFill>
                  <a:srgbClr val="7C858B"/>
                </a:solidFill>
                <a:latin typeface="Verdana"/>
                <a:cs typeface="Verdana"/>
              </a:rPr>
              <a:t>edilebilir</a:t>
            </a:r>
            <a:r>
              <a:rPr sz="1600" spc="-65" dirty="0">
                <a:solidFill>
                  <a:srgbClr val="7C858B"/>
                </a:solidFill>
                <a:latin typeface="Verdana"/>
                <a:cs typeface="Verdana"/>
              </a:rPr>
              <a:t> </a:t>
            </a:r>
            <a:r>
              <a:rPr sz="1600" spc="-45" dirty="0">
                <a:solidFill>
                  <a:srgbClr val="7C858B"/>
                </a:solidFill>
                <a:latin typeface="Verdana"/>
                <a:cs typeface="Verdana"/>
              </a:rPr>
              <a:t>ve</a:t>
            </a:r>
            <a:r>
              <a:rPr sz="1600" spc="-40" dirty="0">
                <a:solidFill>
                  <a:srgbClr val="7C858B"/>
                </a:solidFill>
                <a:latin typeface="Verdana"/>
                <a:cs typeface="Verdana"/>
              </a:rPr>
              <a:t> </a:t>
            </a:r>
            <a:r>
              <a:rPr sz="1600" dirty="0">
                <a:solidFill>
                  <a:srgbClr val="7C858B"/>
                </a:solidFill>
                <a:latin typeface="Verdana"/>
                <a:cs typeface="Verdana"/>
              </a:rPr>
              <a:t>geri</a:t>
            </a:r>
            <a:r>
              <a:rPr sz="1600" spc="-30" dirty="0">
                <a:solidFill>
                  <a:srgbClr val="7C858B"/>
                </a:solidFill>
                <a:latin typeface="Verdana"/>
                <a:cs typeface="Verdana"/>
              </a:rPr>
              <a:t> </a:t>
            </a:r>
            <a:r>
              <a:rPr sz="1600" dirty="0">
                <a:solidFill>
                  <a:srgbClr val="7C858B"/>
                </a:solidFill>
                <a:latin typeface="Verdana"/>
                <a:cs typeface="Verdana"/>
              </a:rPr>
              <a:t>dönüştürülmüş</a:t>
            </a:r>
            <a:r>
              <a:rPr sz="1600" spc="-20" dirty="0">
                <a:solidFill>
                  <a:srgbClr val="7C858B"/>
                </a:solidFill>
                <a:latin typeface="Verdana"/>
                <a:cs typeface="Verdana"/>
              </a:rPr>
              <a:t> </a:t>
            </a:r>
            <a:r>
              <a:rPr sz="1600" spc="-10" dirty="0">
                <a:solidFill>
                  <a:srgbClr val="7C858B"/>
                </a:solidFill>
                <a:latin typeface="Verdana"/>
                <a:cs typeface="Verdana"/>
              </a:rPr>
              <a:t>malları</a:t>
            </a:r>
            <a:r>
              <a:rPr sz="1600" spc="-35" dirty="0">
                <a:solidFill>
                  <a:srgbClr val="7C858B"/>
                </a:solidFill>
                <a:latin typeface="Verdana"/>
                <a:cs typeface="Verdana"/>
              </a:rPr>
              <a:t> </a:t>
            </a:r>
            <a:r>
              <a:rPr sz="1600" spc="-10" dirty="0">
                <a:solidFill>
                  <a:srgbClr val="7C858B"/>
                </a:solidFill>
                <a:latin typeface="Verdana"/>
                <a:cs typeface="Verdana"/>
              </a:rPr>
              <a:t>tercih ederiz.</a:t>
            </a:r>
            <a:endParaRPr sz="1600" dirty="0">
              <a:latin typeface="Verdana"/>
              <a:cs typeface="Verdana"/>
            </a:endParaRPr>
          </a:p>
          <a:p>
            <a:pPr marL="12700">
              <a:lnSpc>
                <a:spcPct val="100000"/>
              </a:lnSpc>
            </a:pPr>
            <a:r>
              <a:rPr sz="1600" dirty="0">
                <a:solidFill>
                  <a:srgbClr val="7C858B"/>
                </a:solidFill>
                <a:latin typeface="Verdana"/>
                <a:cs typeface="Verdana"/>
              </a:rPr>
              <a:t>Tehdit</a:t>
            </a:r>
            <a:r>
              <a:rPr sz="1600" spc="-75" dirty="0">
                <a:solidFill>
                  <a:srgbClr val="7C858B"/>
                </a:solidFill>
                <a:latin typeface="Verdana"/>
                <a:cs typeface="Verdana"/>
              </a:rPr>
              <a:t> </a:t>
            </a:r>
            <a:r>
              <a:rPr sz="1600" dirty="0">
                <a:solidFill>
                  <a:srgbClr val="7C858B"/>
                </a:solidFill>
                <a:latin typeface="Verdana"/>
                <a:cs typeface="Verdana"/>
              </a:rPr>
              <a:t>altındaki</a:t>
            </a:r>
            <a:r>
              <a:rPr sz="1600" spc="-40" dirty="0">
                <a:solidFill>
                  <a:srgbClr val="7C858B"/>
                </a:solidFill>
                <a:latin typeface="Verdana"/>
                <a:cs typeface="Verdana"/>
              </a:rPr>
              <a:t> </a:t>
            </a:r>
            <a:r>
              <a:rPr sz="1600" spc="-10" dirty="0">
                <a:solidFill>
                  <a:srgbClr val="7C858B"/>
                </a:solidFill>
                <a:latin typeface="Verdana"/>
                <a:cs typeface="Verdana"/>
              </a:rPr>
              <a:t>türleri</a:t>
            </a:r>
            <a:r>
              <a:rPr sz="1600" spc="-90" dirty="0">
                <a:solidFill>
                  <a:srgbClr val="7C858B"/>
                </a:solidFill>
                <a:latin typeface="Verdana"/>
                <a:cs typeface="Verdana"/>
              </a:rPr>
              <a:t> </a:t>
            </a:r>
            <a:r>
              <a:rPr sz="1600" spc="-10" dirty="0">
                <a:solidFill>
                  <a:srgbClr val="7C858B"/>
                </a:solidFill>
                <a:latin typeface="Verdana"/>
                <a:cs typeface="Verdana"/>
              </a:rPr>
              <a:t>kullanmayız.</a:t>
            </a:r>
            <a:endParaRPr sz="1600" dirty="0">
              <a:latin typeface="Verdana"/>
              <a:cs typeface="Verdana"/>
            </a:endParaRPr>
          </a:p>
          <a:p>
            <a:pPr marL="12700" marR="5080">
              <a:lnSpc>
                <a:spcPct val="100000"/>
              </a:lnSpc>
            </a:pPr>
            <a:r>
              <a:rPr sz="1600" dirty="0">
                <a:solidFill>
                  <a:srgbClr val="7C858B"/>
                </a:solidFill>
                <a:latin typeface="Verdana"/>
                <a:cs typeface="Verdana"/>
              </a:rPr>
              <a:t>Bölgemizde</a:t>
            </a:r>
            <a:r>
              <a:rPr sz="1600" spc="35" dirty="0">
                <a:solidFill>
                  <a:srgbClr val="7C858B"/>
                </a:solidFill>
                <a:latin typeface="Verdana"/>
                <a:cs typeface="Verdana"/>
              </a:rPr>
              <a:t> </a:t>
            </a:r>
            <a:r>
              <a:rPr sz="1600" spc="-45" dirty="0">
                <a:solidFill>
                  <a:srgbClr val="7C858B"/>
                </a:solidFill>
                <a:latin typeface="Verdana"/>
                <a:cs typeface="Verdana"/>
              </a:rPr>
              <a:t>ve</a:t>
            </a:r>
            <a:r>
              <a:rPr sz="1600" spc="-5" dirty="0">
                <a:solidFill>
                  <a:srgbClr val="7C858B"/>
                </a:solidFill>
                <a:latin typeface="Verdana"/>
                <a:cs typeface="Verdana"/>
              </a:rPr>
              <a:t> </a:t>
            </a:r>
            <a:r>
              <a:rPr sz="1600" spc="-10" dirty="0">
                <a:solidFill>
                  <a:srgbClr val="7C858B"/>
                </a:solidFill>
                <a:latin typeface="Verdana"/>
                <a:cs typeface="Verdana"/>
              </a:rPr>
              <a:t>tesislerimizde</a:t>
            </a:r>
            <a:r>
              <a:rPr sz="1600" spc="10" dirty="0">
                <a:solidFill>
                  <a:srgbClr val="7C858B"/>
                </a:solidFill>
                <a:latin typeface="Verdana"/>
                <a:cs typeface="Verdana"/>
              </a:rPr>
              <a:t> </a:t>
            </a:r>
            <a:r>
              <a:rPr sz="1600" dirty="0">
                <a:solidFill>
                  <a:srgbClr val="7C858B"/>
                </a:solidFill>
                <a:latin typeface="Verdana"/>
                <a:cs typeface="Verdana"/>
              </a:rPr>
              <a:t>bulunan</a:t>
            </a:r>
            <a:r>
              <a:rPr sz="1600" spc="45" dirty="0">
                <a:solidFill>
                  <a:srgbClr val="7C858B"/>
                </a:solidFill>
                <a:latin typeface="Verdana"/>
                <a:cs typeface="Verdana"/>
              </a:rPr>
              <a:t> </a:t>
            </a:r>
            <a:r>
              <a:rPr sz="1600" spc="-10" dirty="0">
                <a:solidFill>
                  <a:srgbClr val="7C858B"/>
                </a:solidFill>
                <a:latin typeface="Verdana"/>
                <a:cs typeface="Verdana"/>
              </a:rPr>
              <a:t>özel</a:t>
            </a:r>
            <a:r>
              <a:rPr sz="1600" dirty="0">
                <a:solidFill>
                  <a:srgbClr val="7C858B"/>
                </a:solidFill>
                <a:latin typeface="Verdana"/>
                <a:cs typeface="Verdana"/>
              </a:rPr>
              <a:t> bitki </a:t>
            </a:r>
            <a:r>
              <a:rPr sz="1600" spc="-25" dirty="0">
                <a:solidFill>
                  <a:srgbClr val="7C858B"/>
                </a:solidFill>
                <a:latin typeface="Verdana"/>
                <a:cs typeface="Verdana"/>
              </a:rPr>
              <a:t>ve </a:t>
            </a:r>
            <a:r>
              <a:rPr sz="1600" spc="-20" dirty="0">
                <a:solidFill>
                  <a:srgbClr val="7C858B"/>
                </a:solidFill>
                <a:latin typeface="Verdana"/>
                <a:cs typeface="Verdana"/>
              </a:rPr>
              <a:t>hayvan</a:t>
            </a:r>
            <a:r>
              <a:rPr sz="1600" spc="-45" dirty="0">
                <a:solidFill>
                  <a:srgbClr val="7C858B"/>
                </a:solidFill>
                <a:latin typeface="Verdana"/>
                <a:cs typeface="Verdana"/>
              </a:rPr>
              <a:t> </a:t>
            </a:r>
            <a:r>
              <a:rPr sz="1600" dirty="0">
                <a:solidFill>
                  <a:srgbClr val="7C858B"/>
                </a:solidFill>
                <a:latin typeface="Verdana"/>
                <a:cs typeface="Verdana"/>
              </a:rPr>
              <a:t>türlerini</a:t>
            </a:r>
            <a:r>
              <a:rPr sz="1600" spc="-100" dirty="0">
                <a:solidFill>
                  <a:srgbClr val="7C858B"/>
                </a:solidFill>
                <a:latin typeface="Verdana"/>
                <a:cs typeface="Verdana"/>
              </a:rPr>
              <a:t> </a:t>
            </a:r>
            <a:r>
              <a:rPr sz="1600" dirty="0">
                <a:solidFill>
                  <a:srgbClr val="7C858B"/>
                </a:solidFill>
                <a:latin typeface="Verdana"/>
                <a:cs typeface="Verdana"/>
              </a:rPr>
              <a:t>korumak</a:t>
            </a:r>
            <a:r>
              <a:rPr sz="1600" spc="-55" dirty="0">
                <a:solidFill>
                  <a:srgbClr val="7C858B"/>
                </a:solidFill>
                <a:latin typeface="Verdana"/>
                <a:cs typeface="Verdana"/>
              </a:rPr>
              <a:t> </a:t>
            </a:r>
            <a:r>
              <a:rPr sz="1600" dirty="0">
                <a:solidFill>
                  <a:srgbClr val="7C858B"/>
                </a:solidFill>
                <a:latin typeface="Verdana"/>
                <a:cs typeface="Verdana"/>
              </a:rPr>
              <a:t>için</a:t>
            </a:r>
            <a:r>
              <a:rPr sz="1600" spc="-90" dirty="0">
                <a:solidFill>
                  <a:srgbClr val="7C858B"/>
                </a:solidFill>
                <a:latin typeface="Verdana"/>
                <a:cs typeface="Verdana"/>
              </a:rPr>
              <a:t> </a:t>
            </a:r>
            <a:r>
              <a:rPr sz="1600" dirty="0">
                <a:solidFill>
                  <a:srgbClr val="7C858B"/>
                </a:solidFill>
                <a:latin typeface="Verdana"/>
                <a:cs typeface="Verdana"/>
              </a:rPr>
              <a:t>özen</a:t>
            </a:r>
            <a:r>
              <a:rPr sz="1600" spc="-80" dirty="0">
                <a:solidFill>
                  <a:srgbClr val="7C858B"/>
                </a:solidFill>
                <a:latin typeface="Verdana"/>
                <a:cs typeface="Verdana"/>
              </a:rPr>
              <a:t> </a:t>
            </a:r>
            <a:r>
              <a:rPr sz="1600" spc="-10" dirty="0">
                <a:solidFill>
                  <a:srgbClr val="7C858B"/>
                </a:solidFill>
                <a:latin typeface="Verdana"/>
                <a:cs typeface="Verdana"/>
              </a:rPr>
              <a:t>gösteririz.</a:t>
            </a:r>
            <a:endParaRPr sz="1600" dirty="0">
              <a:latin typeface="Verdana"/>
              <a:cs typeface="Verdana"/>
            </a:endParaRPr>
          </a:p>
          <a:p>
            <a:pPr marL="12700" marR="150495">
              <a:lnSpc>
                <a:spcPct val="100000"/>
              </a:lnSpc>
            </a:pPr>
            <a:r>
              <a:rPr sz="1600" spc="-20" dirty="0">
                <a:solidFill>
                  <a:srgbClr val="7C858B"/>
                </a:solidFill>
                <a:latin typeface="Verdana"/>
                <a:cs typeface="Verdana"/>
              </a:rPr>
              <a:t>Enerji</a:t>
            </a:r>
            <a:r>
              <a:rPr sz="1600" spc="-55" dirty="0">
                <a:solidFill>
                  <a:srgbClr val="7C858B"/>
                </a:solidFill>
                <a:latin typeface="Verdana"/>
                <a:cs typeface="Verdana"/>
              </a:rPr>
              <a:t> </a:t>
            </a:r>
            <a:r>
              <a:rPr sz="1600" dirty="0">
                <a:solidFill>
                  <a:srgbClr val="7C858B"/>
                </a:solidFill>
                <a:latin typeface="Verdana"/>
                <a:cs typeface="Verdana"/>
              </a:rPr>
              <a:t>verimliliği</a:t>
            </a:r>
            <a:r>
              <a:rPr sz="1600" spc="-114" dirty="0">
                <a:solidFill>
                  <a:srgbClr val="7C858B"/>
                </a:solidFill>
                <a:latin typeface="Verdana"/>
                <a:cs typeface="Verdana"/>
              </a:rPr>
              <a:t> </a:t>
            </a:r>
            <a:r>
              <a:rPr sz="1600" dirty="0">
                <a:solidFill>
                  <a:srgbClr val="7C858B"/>
                </a:solidFill>
                <a:latin typeface="Verdana"/>
                <a:cs typeface="Verdana"/>
              </a:rPr>
              <a:t>konusunda</a:t>
            </a:r>
            <a:r>
              <a:rPr sz="1600" spc="-35" dirty="0">
                <a:solidFill>
                  <a:srgbClr val="7C858B"/>
                </a:solidFill>
                <a:latin typeface="Verdana"/>
                <a:cs typeface="Verdana"/>
              </a:rPr>
              <a:t> </a:t>
            </a:r>
            <a:r>
              <a:rPr sz="1600" dirty="0">
                <a:solidFill>
                  <a:srgbClr val="7C858B"/>
                </a:solidFill>
                <a:latin typeface="Verdana"/>
                <a:cs typeface="Verdana"/>
              </a:rPr>
              <a:t>ulusal</a:t>
            </a:r>
            <a:r>
              <a:rPr sz="1600" spc="-85" dirty="0">
                <a:solidFill>
                  <a:srgbClr val="7C858B"/>
                </a:solidFill>
                <a:latin typeface="Verdana"/>
                <a:cs typeface="Verdana"/>
              </a:rPr>
              <a:t> </a:t>
            </a:r>
            <a:r>
              <a:rPr sz="1600" spc="-45" dirty="0">
                <a:solidFill>
                  <a:srgbClr val="7C858B"/>
                </a:solidFill>
                <a:latin typeface="Verdana"/>
                <a:cs typeface="Verdana"/>
              </a:rPr>
              <a:t>ve</a:t>
            </a:r>
            <a:r>
              <a:rPr sz="1600" spc="-80" dirty="0">
                <a:solidFill>
                  <a:srgbClr val="7C858B"/>
                </a:solidFill>
                <a:latin typeface="Verdana"/>
                <a:cs typeface="Verdana"/>
              </a:rPr>
              <a:t> </a:t>
            </a:r>
            <a:r>
              <a:rPr sz="1600" spc="-10" dirty="0">
                <a:solidFill>
                  <a:srgbClr val="7C858B"/>
                </a:solidFill>
                <a:latin typeface="Verdana"/>
                <a:cs typeface="Verdana"/>
              </a:rPr>
              <a:t>uluslararası standartlara</a:t>
            </a:r>
            <a:r>
              <a:rPr sz="1600" spc="10" dirty="0">
                <a:solidFill>
                  <a:srgbClr val="7C858B"/>
                </a:solidFill>
                <a:latin typeface="Verdana"/>
                <a:cs typeface="Verdana"/>
              </a:rPr>
              <a:t> </a:t>
            </a:r>
            <a:r>
              <a:rPr sz="1600" dirty="0">
                <a:solidFill>
                  <a:srgbClr val="7C858B"/>
                </a:solidFill>
                <a:latin typeface="Verdana"/>
                <a:cs typeface="Verdana"/>
              </a:rPr>
              <a:t>uygun</a:t>
            </a:r>
            <a:r>
              <a:rPr sz="1600" spc="-50" dirty="0">
                <a:solidFill>
                  <a:srgbClr val="7C858B"/>
                </a:solidFill>
                <a:latin typeface="Verdana"/>
                <a:cs typeface="Verdana"/>
              </a:rPr>
              <a:t> </a:t>
            </a:r>
            <a:r>
              <a:rPr sz="1600" spc="-20" dirty="0">
                <a:solidFill>
                  <a:srgbClr val="7C858B"/>
                </a:solidFill>
                <a:latin typeface="Verdana"/>
                <a:cs typeface="Verdana"/>
              </a:rPr>
              <a:t>çevre</a:t>
            </a:r>
            <a:r>
              <a:rPr sz="1600" spc="-60" dirty="0">
                <a:solidFill>
                  <a:srgbClr val="7C858B"/>
                </a:solidFill>
                <a:latin typeface="Verdana"/>
                <a:cs typeface="Verdana"/>
              </a:rPr>
              <a:t> </a:t>
            </a:r>
            <a:r>
              <a:rPr sz="1600" dirty="0">
                <a:solidFill>
                  <a:srgbClr val="7C858B"/>
                </a:solidFill>
                <a:latin typeface="Verdana"/>
                <a:cs typeface="Verdana"/>
              </a:rPr>
              <a:t>dostu</a:t>
            </a:r>
            <a:r>
              <a:rPr sz="1600" spc="-50" dirty="0">
                <a:solidFill>
                  <a:srgbClr val="7C858B"/>
                </a:solidFill>
                <a:latin typeface="Verdana"/>
                <a:cs typeface="Verdana"/>
              </a:rPr>
              <a:t> </a:t>
            </a:r>
            <a:r>
              <a:rPr sz="1600" spc="-10" dirty="0">
                <a:solidFill>
                  <a:srgbClr val="7C858B"/>
                </a:solidFill>
                <a:latin typeface="Verdana"/>
                <a:cs typeface="Verdana"/>
              </a:rPr>
              <a:t>ekipmanları satınalmayı</a:t>
            </a:r>
            <a:r>
              <a:rPr sz="1600" spc="-45" dirty="0">
                <a:solidFill>
                  <a:srgbClr val="7C858B"/>
                </a:solidFill>
                <a:latin typeface="Verdana"/>
                <a:cs typeface="Verdana"/>
              </a:rPr>
              <a:t> ve</a:t>
            </a:r>
            <a:r>
              <a:rPr sz="1600" spc="-95" dirty="0">
                <a:solidFill>
                  <a:srgbClr val="7C858B"/>
                </a:solidFill>
                <a:latin typeface="Verdana"/>
                <a:cs typeface="Verdana"/>
              </a:rPr>
              <a:t> </a:t>
            </a:r>
            <a:r>
              <a:rPr sz="1600" dirty="0">
                <a:solidFill>
                  <a:srgbClr val="7C858B"/>
                </a:solidFill>
                <a:latin typeface="Verdana"/>
                <a:cs typeface="Verdana"/>
              </a:rPr>
              <a:t>kullanmayı</a:t>
            </a:r>
            <a:r>
              <a:rPr sz="1600" spc="-75" dirty="0">
                <a:solidFill>
                  <a:srgbClr val="7C858B"/>
                </a:solidFill>
                <a:latin typeface="Verdana"/>
                <a:cs typeface="Verdana"/>
              </a:rPr>
              <a:t> </a:t>
            </a:r>
            <a:r>
              <a:rPr sz="1600" dirty="0">
                <a:solidFill>
                  <a:srgbClr val="7C858B"/>
                </a:solidFill>
                <a:latin typeface="Verdana"/>
                <a:cs typeface="Verdana"/>
              </a:rPr>
              <a:t>tercih</a:t>
            </a:r>
            <a:r>
              <a:rPr sz="1600" spc="-80" dirty="0">
                <a:solidFill>
                  <a:srgbClr val="7C858B"/>
                </a:solidFill>
                <a:latin typeface="Verdana"/>
                <a:cs typeface="Verdana"/>
              </a:rPr>
              <a:t> </a:t>
            </a:r>
            <a:r>
              <a:rPr sz="1600" spc="-10" dirty="0">
                <a:solidFill>
                  <a:srgbClr val="7C858B"/>
                </a:solidFill>
                <a:latin typeface="Verdana"/>
                <a:cs typeface="Verdana"/>
              </a:rPr>
              <a:t>ederiz.</a:t>
            </a:r>
            <a:endParaRPr sz="1600" dirty="0">
              <a:latin typeface="Verdana"/>
              <a:cs typeface="Verdana"/>
            </a:endParaRPr>
          </a:p>
        </p:txBody>
      </p:sp>
      <p:pic>
        <p:nvPicPr>
          <p:cNvPr id="6" name="object 6"/>
          <p:cNvPicPr/>
          <p:nvPr/>
        </p:nvPicPr>
        <p:blipFill>
          <a:blip r:embed="rId4" cstate="print"/>
          <a:stretch>
            <a:fillRect/>
          </a:stretch>
        </p:blipFill>
        <p:spPr>
          <a:xfrm>
            <a:off x="8663940" y="4762500"/>
            <a:ext cx="426720" cy="36575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pic>
        <p:nvPicPr>
          <p:cNvPr id="3" name="object 3"/>
          <p:cNvPicPr/>
          <p:nvPr/>
        </p:nvPicPr>
        <p:blipFill>
          <a:blip r:embed="rId3" cstate="print"/>
          <a:stretch>
            <a:fillRect/>
          </a:stretch>
        </p:blipFill>
        <p:spPr>
          <a:xfrm>
            <a:off x="8787892" y="4787897"/>
            <a:ext cx="235872" cy="236220"/>
          </a:xfrm>
          <a:prstGeom prst="rect">
            <a:avLst/>
          </a:prstGeom>
        </p:spPr>
      </p:pic>
      <p:sp>
        <p:nvSpPr>
          <p:cNvPr id="4" name="object 4"/>
          <p:cNvSpPr txBox="1"/>
          <p:nvPr/>
        </p:nvSpPr>
        <p:spPr>
          <a:xfrm>
            <a:off x="528929" y="2185542"/>
            <a:ext cx="2054860" cy="751488"/>
          </a:xfrm>
          <a:prstGeom prst="rect">
            <a:avLst/>
          </a:prstGeom>
        </p:spPr>
        <p:txBody>
          <a:bodyPr vert="horz" wrap="square" lIns="0" tIns="12700" rIns="0" bIns="0" rtlCol="0">
            <a:spAutoFit/>
          </a:bodyPr>
          <a:lstStyle/>
          <a:p>
            <a:pPr marL="12700">
              <a:lnSpc>
                <a:spcPct val="100000"/>
              </a:lnSpc>
              <a:spcBef>
                <a:spcPts val="100"/>
              </a:spcBef>
            </a:pPr>
            <a:r>
              <a:rPr lang="tr-TR" sz="2400" spc="-10" dirty="0">
                <a:solidFill>
                  <a:srgbClr val="FFFFFF"/>
                </a:solidFill>
                <a:latin typeface="Verdana"/>
                <a:cs typeface="Verdana"/>
              </a:rPr>
              <a:t>YABAN HAYATI</a:t>
            </a:r>
            <a:endParaRPr sz="2400" dirty="0">
              <a:latin typeface="Verdana"/>
              <a:cs typeface="Verdana"/>
            </a:endParaRPr>
          </a:p>
        </p:txBody>
      </p:sp>
      <p:sp>
        <p:nvSpPr>
          <p:cNvPr id="5" name="object 5"/>
          <p:cNvSpPr txBox="1"/>
          <p:nvPr/>
        </p:nvSpPr>
        <p:spPr>
          <a:xfrm>
            <a:off x="3529076" y="542036"/>
            <a:ext cx="5165090" cy="4889800"/>
          </a:xfrm>
          <a:prstGeom prst="rect">
            <a:avLst/>
          </a:prstGeom>
        </p:spPr>
        <p:txBody>
          <a:bodyPr vert="horz" wrap="square" lIns="0" tIns="12065" rIns="0" bIns="0" rtlCol="0">
            <a:spAutoFit/>
          </a:bodyPr>
          <a:lstStyle/>
          <a:p>
            <a:pPr>
              <a:lnSpc>
                <a:spcPct val="107000"/>
              </a:lnSpc>
              <a:spcAft>
                <a:spcPts val="800"/>
              </a:spcAft>
            </a:pPr>
            <a:r>
              <a:rPr lang="tr-TR" sz="1600" dirty="0">
                <a:solidFill>
                  <a:schemeClr val="bg1">
                    <a:lumMod val="50000"/>
                  </a:schemeClr>
                </a:solidFill>
                <a:effectLst/>
                <a:latin typeface="Verdana" panose="020B0604030504040204" pitchFamily="34" charset="0"/>
                <a:ea typeface="Verdana" panose="020B0604030504040204" pitchFamily="34" charset="0"/>
                <a:cs typeface="Arial" panose="020B0604020202020204" pitchFamily="34" charset="0"/>
              </a:rPr>
              <a:t>Yaban hayatının korunması ve sürdürülebilirliğinin sağlanması, ekosistemlerin dengede kalması ve biyolojik çeşitliliğin korunması için kritik bir önem taşır. Bu kapsamda öngörülen 3. aşama, yaban hayatının sürdürülebilir bir şekilde desteklenmesi ve geleceğe taşınması için detaylı bir eylem planını kapsar.</a:t>
            </a:r>
          </a:p>
          <a:p>
            <a:pPr marL="342900" lvl="0" indent="-342900">
              <a:lnSpc>
                <a:spcPct val="107000"/>
              </a:lnSpc>
              <a:spcAft>
                <a:spcPts val="800"/>
              </a:spcAft>
              <a:buFont typeface="+mj-lt"/>
              <a:buAutoNum type="arabicPeriod"/>
              <a:tabLst>
                <a:tab pos="457200" algn="l"/>
              </a:tabLst>
            </a:pPr>
            <a:r>
              <a:rPr lang="tr-TR" sz="1600" b="1" dirty="0">
                <a:solidFill>
                  <a:schemeClr val="bg1">
                    <a:lumMod val="50000"/>
                  </a:schemeClr>
                </a:solidFill>
                <a:effectLst/>
                <a:latin typeface="Verdana" panose="020B0604030504040204" pitchFamily="34" charset="0"/>
                <a:ea typeface="Verdana" panose="020B0604030504040204" pitchFamily="34" charset="0"/>
                <a:cs typeface="Arial" panose="020B0604020202020204" pitchFamily="34" charset="0"/>
              </a:rPr>
              <a:t>Habitat Koruma ve Restorasyonu</a:t>
            </a:r>
            <a:r>
              <a:rPr lang="tr-TR" sz="1600" dirty="0">
                <a:solidFill>
                  <a:schemeClr val="bg1">
                    <a:lumMod val="50000"/>
                  </a:schemeClr>
                </a:solidFill>
                <a:effectLst/>
                <a:latin typeface="Verdana" panose="020B0604030504040204" pitchFamily="34" charset="0"/>
                <a:ea typeface="Verdana" panose="020B0604030504040204" pitchFamily="34" charset="0"/>
                <a:cs typeface="Arial" panose="020B0604020202020204" pitchFamily="34" charset="0"/>
              </a:rPr>
              <a:t>: Bozulmuş yaban hayatı alanlarının yeniden doğala kazandırılması ve mevcut habitatların korunması.</a:t>
            </a:r>
          </a:p>
          <a:p>
            <a:pPr marL="342900" lvl="0" indent="-342900">
              <a:lnSpc>
                <a:spcPct val="107000"/>
              </a:lnSpc>
              <a:spcAft>
                <a:spcPts val="800"/>
              </a:spcAft>
              <a:buFont typeface="+mj-lt"/>
              <a:buAutoNum type="arabicPeriod"/>
              <a:tabLst>
                <a:tab pos="457200" algn="l"/>
              </a:tabLst>
            </a:pPr>
            <a:r>
              <a:rPr lang="tr-TR" sz="1600" b="1" dirty="0">
                <a:solidFill>
                  <a:schemeClr val="bg1">
                    <a:lumMod val="50000"/>
                  </a:schemeClr>
                </a:solidFill>
                <a:effectLst/>
                <a:latin typeface="Verdana" panose="020B0604030504040204" pitchFamily="34" charset="0"/>
                <a:ea typeface="Verdana" panose="020B0604030504040204" pitchFamily="34" charset="0"/>
                <a:cs typeface="Arial" panose="020B0604020202020204" pitchFamily="34" charset="0"/>
              </a:rPr>
              <a:t>Biyoçeşitlilik Artırımı</a:t>
            </a:r>
            <a:r>
              <a:rPr lang="tr-TR" sz="1600" dirty="0">
                <a:solidFill>
                  <a:schemeClr val="bg1">
                    <a:lumMod val="50000"/>
                  </a:schemeClr>
                </a:solidFill>
                <a:effectLst/>
                <a:latin typeface="Verdana" panose="020B0604030504040204" pitchFamily="34" charset="0"/>
                <a:ea typeface="Verdana" panose="020B0604030504040204" pitchFamily="34" charset="0"/>
                <a:cs typeface="Arial" panose="020B0604020202020204" pitchFamily="34" charset="0"/>
              </a:rPr>
              <a:t>: Yerel ve global biyoçeşitliliğin korunması ve zenginleştirilmesi.</a:t>
            </a:r>
          </a:p>
          <a:p>
            <a:pPr marL="342900" lvl="0" indent="-342900">
              <a:lnSpc>
                <a:spcPct val="107000"/>
              </a:lnSpc>
              <a:spcAft>
                <a:spcPts val="800"/>
              </a:spcAft>
              <a:buFont typeface="+mj-lt"/>
              <a:buAutoNum type="arabicPeriod"/>
              <a:tabLst>
                <a:tab pos="457200" algn="l"/>
              </a:tabLst>
            </a:pPr>
            <a:r>
              <a:rPr lang="tr-TR" sz="1600" b="1" dirty="0">
                <a:solidFill>
                  <a:schemeClr val="bg1">
                    <a:lumMod val="50000"/>
                  </a:schemeClr>
                </a:solidFill>
                <a:effectLst/>
                <a:latin typeface="Verdana" panose="020B0604030504040204" pitchFamily="34" charset="0"/>
                <a:ea typeface="Verdana" panose="020B0604030504040204" pitchFamily="34" charset="0"/>
                <a:cs typeface="Arial" panose="020B0604020202020204" pitchFamily="34" charset="0"/>
              </a:rPr>
              <a:t>Sürdürülebilir Kaynak Kullanımı</a:t>
            </a:r>
            <a:r>
              <a:rPr lang="tr-TR" sz="1600" dirty="0">
                <a:solidFill>
                  <a:schemeClr val="bg1">
                    <a:lumMod val="50000"/>
                  </a:schemeClr>
                </a:solidFill>
                <a:effectLst/>
                <a:latin typeface="Verdana" panose="020B0604030504040204" pitchFamily="34" charset="0"/>
                <a:ea typeface="Verdana" panose="020B0604030504040204" pitchFamily="34" charset="0"/>
                <a:cs typeface="Arial" panose="020B0604020202020204" pitchFamily="34" charset="0"/>
              </a:rPr>
              <a:t>: Doğal kaynakların dengeli ve bilinçli bir şekilde kullanılması.</a:t>
            </a:r>
          </a:p>
          <a:p>
            <a:pPr>
              <a:lnSpc>
                <a:spcPct val="107000"/>
              </a:lnSpc>
              <a:spcAft>
                <a:spcPts val="800"/>
              </a:spcAft>
            </a:pPr>
            <a:endParaRPr lang="tr-T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object 6"/>
          <p:cNvPicPr/>
          <p:nvPr/>
        </p:nvPicPr>
        <p:blipFill>
          <a:blip r:embed="rId4" cstate="print"/>
          <a:stretch>
            <a:fillRect/>
          </a:stretch>
        </p:blipFill>
        <p:spPr>
          <a:xfrm>
            <a:off x="8663940" y="4762500"/>
            <a:ext cx="426720" cy="365758"/>
          </a:xfrm>
          <a:prstGeom prst="rect">
            <a:avLst/>
          </a:prstGeom>
        </p:spPr>
      </p:pic>
    </p:spTree>
    <p:extLst>
      <p:ext uri="{BB962C8B-B14F-4D97-AF65-F5344CB8AC3E}">
        <p14:creationId xmlns:p14="http://schemas.microsoft.com/office/powerpoint/2010/main" val="1679616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3157"/>
            <a:ext cx="3291840" cy="2383536"/>
          </a:xfrm>
          <a:prstGeom prst="rect">
            <a:avLst/>
          </a:prstGeom>
        </p:spPr>
      </p:pic>
      <p:pic>
        <p:nvPicPr>
          <p:cNvPr id="3" name="object 3"/>
          <p:cNvPicPr/>
          <p:nvPr/>
        </p:nvPicPr>
        <p:blipFill>
          <a:blip r:embed="rId3" cstate="print"/>
          <a:stretch>
            <a:fillRect/>
          </a:stretch>
        </p:blipFill>
        <p:spPr>
          <a:xfrm>
            <a:off x="8787892" y="4787897"/>
            <a:ext cx="235872" cy="236220"/>
          </a:xfrm>
          <a:prstGeom prst="rect">
            <a:avLst/>
          </a:prstGeom>
        </p:spPr>
      </p:pic>
      <p:sp>
        <p:nvSpPr>
          <p:cNvPr id="4" name="object 4"/>
          <p:cNvSpPr txBox="1"/>
          <p:nvPr/>
        </p:nvSpPr>
        <p:spPr>
          <a:xfrm>
            <a:off x="618490" y="1829849"/>
            <a:ext cx="2054860" cy="1490152"/>
          </a:xfrm>
          <a:prstGeom prst="rect">
            <a:avLst/>
          </a:prstGeom>
        </p:spPr>
        <p:txBody>
          <a:bodyPr vert="horz" wrap="square" lIns="0" tIns="12700" rIns="0" bIns="0" rtlCol="0">
            <a:spAutoFit/>
          </a:bodyPr>
          <a:lstStyle/>
          <a:p>
            <a:pPr marL="12700">
              <a:lnSpc>
                <a:spcPct val="100000"/>
              </a:lnSpc>
              <a:spcBef>
                <a:spcPts val="100"/>
              </a:spcBef>
            </a:pPr>
            <a:r>
              <a:rPr lang="tr-TR" sz="2400" dirty="0" smtClean="0">
                <a:solidFill>
                  <a:schemeClr val="bg1"/>
                </a:solidFill>
                <a:latin typeface="Verdana"/>
                <a:cs typeface="Verdana"/>
              </a:rPr>
              <a:t>KÜTAHYA  </a:t>
            </a:r>
            <a:r>
              <a:rPr lang="tr-TR" sz="2400" dirty="0">
                <a:solidFill>
                  <a:schemeClr val="bg1"/>
                </a:solidFill>
                <a:latin typeface="Verdana"/>
                <a:cs typeface="Verdana"/>
              </a:rPr>
              <a:t>BÖLGESİ İSTİLACI TÜRLER</a:t>
            </a:r>
            <a:endParaRPr sz="2400" dirty="0">
              <a:solidFill>
                <a:schemeClr val="bg1"/>
              </a:solidFill>
              <a:latin typeface="Verdana"/>
              <a:cs typeface="Verdana"/>
            </a:endParaRPr>
          </a:p>
        </p:txBody>
      </p:sp>
      <p:sp>
        <p:nvSpPr>
          <p:cNvPr id="5" name="object 5"/>
          <p:cNvSpPr txBox="1"/>
          <p:nvPr/>
        </p:nvSpPr>
        <p:spPr>
          <a:xfrm>
            <a:off x="3529076" y="542036"/>
            <a:ext cx="5165090" cy="4208203"/>
          </a:xfrm>
          <a:prstGeom prst="rect">
            <a:avLst/>
          </a:prstGeom>
        </p:spPr>
        <p:txBody>
          <a:bodyPr vert="horz" wrap="square" lIns="0" tIns="12065" rIns="0" bIns="0" rtlCol="0">
            <a:spAutoFit/>
          </a:bodyPr>
          <a:lstStyle/>
          <a:p>
            <a:pPr marL="12700" marR="497205">
              <a:lnSpc>
                <a:spcPct val="100000"/>
              </a:lnSpc>
              <a:spcBef>
                <a:spcPts val="95"/>
              </a:spcBef>
            </a:pPr>
            <a:r>
              <a:rPr lang="tr-TR" sz="1200" dirty="0">
                <a:solidFill>
                  <a:schemeClr val="bg1">
                    <a:lumMod val="50000"/>
                  </a:schemeClr>
                </a:solidFill>
                <a:latin typeface="Verdana"/>
                <a:cs typeface="Verdana"/>
              </a:rPr>
              <a:t>HAYVANLAR</a:t>
            </a:r>
          </a:p>
          <a:p>
            <a:pPr marL="355600" marR="497205" indent="-342900">
              <a:lnSpc>
                <a:spcPct val="100000"/>
              </a:lnSpc>
              <a:spcBef>
                <a:spcPts val="95"/>
              </a:spcBef>
              <a:buAutoNum type="arabicPeriod"/>
            </a:pPr>
            <a:r>
              <a:rPr lang="tr-TR" sz="1200" dirty="0" smtClean="0">
                <a:solidFill>
                  <a:schemeClr val="bg1">
                    <a:lumMod val="50000"/>
                  </a:schemeClr>
                </a:solidFill>
                <a:latin typeface="Verdana"/>
                <a:cs typeface="Verdana"/>
              </a:rPr>
              <a:t>Kediler</a:t>
            </a:r>
            <a:endParaRPr lang="tr-TR" sz="1200" dirty="0">
              <a:solidFill>
                <a:schemeClr val="bg1">
                  <a:lumMod val="50000"/>
                </a:schemeClr>
              </a:solidFill>
              <a:latin typeface="Verdana"/>
              <a:cs typeface="Verdana"/>
            </a:endParaRPr>
          </a:p>
          <a:p>
            <a:pPr marL="355600" marR="497205" indent="-342900">
              <a:lnSpc>
                <a:spcPct val="100000"/>
              </a:lnSpc>
              <a:spcBef>
                <a:spcPts val="95"/>
              </a:spcBef>
              <a:buAutoNum type="arabicPeriod"/>
            </a:pPr>
            <a:r>
              <a:rPr lang="tr-TR" sz="1200" dirty="0">
                <a:solidFill>
                  <a:schemeClr val="bg1">
                    <a:lumMod val="50000"/>
                  </a:schemeClr>
                </a:solidFill>
                <a:latin typeface="Verdana"/>
                <a:cs typeface="Verdana"/>
              </a:rPr>
              <a:t>Köpekler</a:t>
            </a:r>
          </a:p>
          <a:p>
            <a:pPr marL="355600" marR="497205" indent="-342900">
              <a:lnSpc>
                <a:spcPct val="100000"/>
              </a:lnSpc>
              <a:spcBef>
                <a:spcPts val="95"/>
              </a:spcBef>
              <a:buAutoNum type="arabicPeriod"/>
            </a:pPr>
            <a:r>
              <a:rPr lang="tr-TR" sz="1200" dirty="0">
                <a:solidFill>
                  <a:schemeClr val="bg1">
                    <a:lumMod val="50000"/>
                  </a:schemeClr>
                </a:solidFill>
                <a:latin typeface="Verdana"/>
                <a:cs typeface="Verdana"/>
              </a:rPr>
              <a:t>Misk Fare</a:t>
            </a:r>
          </a:p>
          <a:p>
            <a:pPr marL="355600" marR="497205" indent="-342900">
              <a:lnSpc>
                <a:spcPct val="100000"/>
              </a:lnSpc>
              <a:spcBef>
                <a:spcPts val="95"/>
              </a:spcBef>
              <a:buAutoNum type="arabicPeriod"/>
            </a:pPr>
            <a:r>
              <a:rPr lang="tr-TR" sz="1200" dirty="0">
                <a:solidFill>
                  <a:schemeClr val="bg1">
                    <a:lumMod val="50000"/>
                  </a:schemeClr>
                </a:solidFill>
                <a:latin typeface="Verdana"/>
                <a:cs typeface="Verdana"/>
              </a:rPr>
              <a:t>Sivrisinekler</a:t>
            </a:r>
          </a:p>
          <a:p>
            <a:pPr marL="355600" marR="497205" indent="-342900">
              <a:lnSpc>
                <a:spcPct val="100000"/>
              </a:lnSpc>
              <a:spcBef>
                <a:spcPts val="95"/>
              </a:spcBef>
              <a:buAutoNum type="arabicPeriod"/>
            </a:pPr>
            <a:r>
              <a:rPr lang="tr-TR" sz="1200" dirty="0">
                <a:solidFill>
                  <a:schemeClr val="bg1">
                    <a:lumMod val="50000"/>
                  </a:schemeClr>
                </a:solidFill>
                <a:latin typeface="Verdana"/>
                <a:cs typeface="Verdana"/>
              </a:rPr>
              <a:t>Yabani Domuz</a:t>
            </a:r>
          </a:p>
          <a:p>
            <a:pPr marL="355600" marR="497205" indent="-342900">
              <a:lnSpc>
                <a:spcPct val="100000"/>
              </a:lnSpc>
              <a:spcBef>
                <a:spcPts val="95"/>
              </a:spcBef>
              <a:buAutoNum type="arabicPeriod"/>
            </a:pPr>
            <a:r>
              <a:rPr lang="tr-TR" sz="1200" dirty="0">
                <a:solidFill>
                  <a:schemeClr val="bg1">
                    <a:lumMod val="50000"/>
                  </a:schemeClr>
                </a:solidFill>
                <a:latin typeface="Verdana"/>
                <a:cs typeface="Verdana"/>
              </a:rPr>
              <a:t>Küçük Sincaplar</a:t>
            </a:r>
          </a:p>
          <a:p>
            <a:pPr marL="355600" marR="497205" indent="-342900">
              <a:lnSpc>
                <a:spcPct val="100000"/>
              </a:lnSpc>
              <a:spcBef>
                <a:spcPts val="95"/>
              </a:spcBef>
              <a:buAutoNum type="arabicPeriod"/>
            </a:pPr>
            <a:r>
              <a:rPr lang="tr-TR" sz="1200" dirty="0">
                <a:solidFill>
                  <a:schemeClr val="bg1">
                    <a:lumMod val="50000"/>
                  </a:schemeClr>
                </a:solidFill>
                <a:latin typeface="Verdana"/>
                <a:cs typeface="Verdana"/>
              </a:rPr>
              <a:t>Yılanlar</a:t>
            </a:r>
          </a:p>
          <a:p>
            <a:pPr marL="355600" marR="497205" indent="-342900">
              <a:lnSpc>
                <a:spcPct val="100000"/>
              </a:lnSpc>
              <a:spcBef>
                <a:spcPts val="95"/>
              </a:spcBef>
              <a:buAutoNum type="arabicPeriod"/>
            </a:pPr>
            <a:r>
              <a:rPr lang="tr-TR" sz="1200" dirty="0">
                <a:solidFill>
                  <a:schemeClr val="bg1">
                    <a:lumMod val="50000"/>
                  </a:schemeClr>
                </a:solidFill>
                <a:latin typeface="Verdana"/>
                <a:cs typeface="Verdana"/>
              </a:rPr>
              <a:t>Ağaç Kurdu</a:t>
            </a:r>
          </a:p>
          <a:p>
            <a:pPr marL="355600" marR="497205" indent="-342900">
              <a:lnSpc>
                <a:spcPct val="100000"/>
              </a:lnSpc>
              <a:spcBef>
                <a:spcPts val="95"/>
              </a:spcBef>
              <a:buAutoNum type="arabicPeriod"/>
            </a:pPr>
            <a:r>
              <a:rPr lang="tr-TR" sz="1200" dirty="0" smtClean="0">
                <a:solidFill>
                  <a:schemeClr val="bg1">
                    <a:lumMod val="50000"/>
                  </a:schemeClr>
                </a:solidFill>
                <a:latin typeface="Verdana"/>
                <a:cs typeface="Verdana"/>
              </a:rPr>
              <a:t>Tavşanlar</a:t>
            </a:r>
          </a:p>
          <a:p>
            <a:pPr marL="355600" marR="497205" indent="-342900">
              <a:lnSpc>
                <a:spcPct val="100000"/>
              </a:lnSpc>
              <a:spcBef>
                <a:spcPts val="95"/>
              </a:spcBef>
              <a:buAutoNum type="arabicPeriod"/>
            </a:pPr>
            <a:r>
              <a:rPr lang="tr-TR" sz="1200" dirty="0" smtClean="0">
                <a:solidFill>
                  <a:schemeClr val="bg1">
                    <a:lumMod val="50000"/>
                  </a:schemeClr>
                </a:solidFill>
                <a:latin typeface="Verdana"/>
                <a:cs typeface="Verdana"/>
              </a:rPr>
              <a:t>Geyik</a:t>
            </a:r>
          </a:p>
          <a:p>
            <a:pPr marL="355600" marR="497205" indent="-342900">
              <a:lnSpc>
                <a:spcPct val="100000"/>
              </a:lnSpc>
              <a:spcBef>
                <a:spcPts val="95"/>
              </a:spcBef>
              <a:buAutoNum type="arabicPeriod"/>
            </a:pPr>
            <a:r>
              <a:rPr lang="tr-TR" sz="1200" dirty="0" smtClean="0">
                <a:solidFill>
                  <a:schemeClr val="bg1">
                    <a:lumMod val="50000"/>
                  </a:schemeClr>
                </a:solidFill>
                <a:latin typeface="Verdana"/>
                <a:cs typeface="Verdana"/>
              </a:rPr>
              <a:t>Çekirge</a:t>
            </a:r>
          </a:p>
          <a:p>
            <a:pPr marL="355600" marR="497205" indent="-342900">
              <a:lnSpc>
                <a:spcPct val="100000"/>
              </a:lnSpc>
              <a:spcBef>
                <a:spcPts val="95"/>
              </a:spcBef>
              <a:buAutoNum type="arabicPeriod"/>
            </a:pPr>
            <a:r>
              <a:rPr lang="tr-TR" sz="1200" dirty="0" smtClean="0">
                <a:solidFill>
                  <a:schemeClr val="bg1">
                    <a:lumMod val="50000"/>
                  </a:schemeClr>
                </a:solidFill>
                <a:latin typeface="Verdana"/>
                <a:cs typeface="Verdana"/>
              </a:rPr>
              <a:t>Kene </a:t>
            </a:r>
            <a:endParaRPr lang="tr-TR" sz="1200" dirty="0">
              <a:solidFill>
                <a:schemeClr val="bg1">
                  <a:lumMod val="50000"/>
                </a:schemeClr>
              </a:solidFill>
              <a:latin typeface="Verdana"/>
              <a:cs typeface="Verdana"/>
            </a:endParaRPr>
          </a:p>
          <a:p>
            <a:pPr marL="12700" marR="497205">
              <a:lnSpc>
                <a:spcPct val="100000"/>
              </a:lnSpc>
              <a:spcBef>
                <a:spcPts val="95"/>
              </a:spcBef>
            </a:pPr>
            <a:r>
              <a:rPr lang="tr-TR" sz="1200" dirty="0" smtClean="0">
                <a:solidFill>
                  <a:schemeClr val="bg1">
                    <a:lumMod val="50000"/>
                  </a:schemeClr>
                </a:solidFill>
                <a:latin typeface="Verdana"/>
                <a:cs typeface="Verdana"/>
              </a:rPr>
              <a:t>BİTKİLER</a:t>
            </a:r>
            <a:endParaRPr lang="tr-TR" sz="1200" dirty="0">
              <a:solidFill>
                <a:schemeClr val="bg1">
                  <a:lumMod val="50000"/>
                </a:schemeClr>
              </a:solidFill>
              <a:latin typeface="Verdana"/>
              <a:cs typeface="Verdana"/>
            </a:endParaRPr>
          </a:p>
          <a:p>
            <a:pPr marL="12700" marR="497205">
              <a:lnSpc>
                <a:spcPct val="100000"/>
              </a:lnSpc>
              <a:spcBef>
                <a:spcPts val="95"/>
              </a:spcBef>
            </a:pPr>
            <a:r>
              <a:rPr lang="tr-TR" sz="1200" dirty="0">
                <a:solidFill>
                  <a:schemeClr val="bg1">
                    <a:lumMod val="50000"/>
                  </a:schemeClr>
                </a:solidFill>
                <a:latin typeface="Verdana"/>
                <a:cs typeface="Verdana"/>
              </a:rPr>
              <a:t>1- Sarı İğde</a:t>
            </a:r>
          </a:p>
          <a:p>
            <a:pPr marL="12700" marR="497205">
              <a:lnSpc>
                <a:spcPct val="100000"/>
              </a:lnSpc>
              <a:spcBef>
                <a:spcPts val="95"/>
              </a:spcBef>
            </a:pPr>
            <a:r>
              <a:rPr lang="tr-TR" sz="1200" dirty="0">
                <a:solidFill>
                  <a:schemeClr val="bg1">
                    <a:lumMod val="50000"/>
                  </a:schemeClr>
                </a:solidFill>
                <a:latin typeface="Verdana"/>
                <a:cs typeface="Verdana"/>
              </a:rPr>
              <a:t>2- </a:t>
            </a:r>
            <a:r>
              <a:rPr lang="tr-TR" sz="1200" dirty="0" smtClean="0">
                <a:solidFill>
                  <a:schemeClr val="bg1">
                    <a:lumMod val="50000"/>
                  </a:schemeClr>
                </a:solidFill>
                <a:latin typeface="Verdana"/>
                <a:cs typeface="Verdana"/>
              </a:rPr>
              <a:t>Süpürge </a:t>
            </a:r>
            <a:r>
              <a:rPr lang="tr-TR" sz="1200" dirty="0">
                <a:solidFill>
                  <a:schemeClr val="bg1">
                    <a:lumMod val="50000"/>
                  </a:schemeClr>
                </a:solidFill>
                <a:latin typeface="Verdana"/>
                <a:cs typeface="Verdana"/>
              </a:rPr>
              <a:t>Otu</a:t>
            </a:r>
          </a:p>
          <a:p>
            <a:pPr marL="12700" marR="497205">
              <a:lnSpc>
                <a:spcPct val="100000"/>
              </a:lnSpc>
              <a:spcBef>
                <a:spcPts val="95"/>
              </a:spcBef>
            </a:pPr>
            <a:r>
              <a:rPr lang="tr-TR" sz="1200" dirty="0">
                <a:solidFill>
                  <a:schemeClr val="bg1">
                    <a:lumMod val="50000"/>
                  </a:schemeClr>
                </a:solidFill>
                <a:latin typeface="Verdana"/>
                <a:cs typeface="Verdana"/>
              </a:rPr>
              <a:t>3</a:t>
            </a:r>
            <a:r>
              <a:rPr lang="tr-TR" sz="1200" dirty="0" smtClean="0">
                <a:solidFill>
                  <a:schemeClr val="bg1">
                    <a:lumMod val="50000"/>
                  </a:schemeClr>
                </a:solidFill>
                <a:latin typeface="Verdana"/>
                <a:cs typeface="Verdana"/>
              </a:rPr>
              <a:t>- </a:t>
            </a:r>
            <a:r>
              <a:rPr lang="tr-TR" sz="1200" dirty="0">
                <a:solidFill>
                  <a:schemeClr val="bg1">
                    <a:lumMod val="50000"/>
                  </a:schemeClr>
                </a:solidFill>
                <a:latin typeface="Verdana"/>
                <a:cs typeface="Verdana"/>
              </a:rPr>
              <a:t>Yabani Mavi Ladin</a:t>
            </a:r>
          </a:p>
          <a:p>
            <a:pPr marL="12700" marR="497205">
              <a:lnSpc>
                <a:spcPct val="100000"/>
              </a:lnSpc>
              <a:spcBef>
                <a:spcPts val="95"/>
              </a:spcBef>
            </a:pPr>
            <a:r>
              <a:rPr lang="tr-TR" sz="1200" dirty="0">
                <a:solidFill>
                  <a:schemeClr val="bg1">
                    <a:lumMod val="50000"/>
                  </a:schemeClr>
                </a:solidFill>
                <a:latin typeface="Verdana"/>
                <a:cs typeface="Verdana"/>
              </a:rPr>
              <a:t>4</a:t>
            </a:r>
            <a:r>
              <a:rPr lang="tr-TR" sz="1200" dirty="0" smtClean="0">
                <a:solidFill>
                  <a:schemeClr val="bg1">
                    <a:lumMod val="50000"/>
                  </a:schemeClr>
                </a:solidFill>
                <a:latin typeface="Verdana"/>
                <a:cs typeface="Verdana"/>
              </a:rPr>
              <a:t>- </a:t>
            </a:r>
            <a:r>
              <a:rPr lang="tr-TR" sz="1200" dirty="0">
                <a:solidFill>
                  <a:schemeClr val="bg1">
                    <a:lumMod val="50000"/>
                  </a:schemeClr>
                </a:solidFill>
                <a:latin typeface="Verdana"/>
                <a:cs typeface="Verdana"/>
              </a:rPr>
              <a:t>Sarı Papatya</a:t>
            </a:r>
          </a:p>
          <a:p>
            <a:pPr marL="12700" marR="497205">
              <a:lnSpc>
                <a:spcPct val="100000"/>
              </a:lnSpc>
              <a:spcBef>
                <a:spcPts val="95"/>
              </a:spcBef>
            </a:pPr>
            <a:r>
              <a:rPr lang="tr-TR" sz="1200" dirty="0">
                <a:solidFill>
                  <a:schemeClr val="bg1">
                    <a:lumMod val="50000"/>
                  </a:schemeClr>
                </a:solidFill>
                <a:latin typeface="Verdana"/>
                <a:cs typeface="Verdana"/>
              </a:rPr>
              <a:t>5</a:t>
            </a:r>
            <a:r>
              <a:rPr lang="tr-TR" sz="1200" dirty="0" smtClean="0">
                <a:solidFill>
                  <a:schemeClr val="bg1">
                    <a:lumMod val="50000"/>
                  </a:schemeClr>
                </a:solidFill>
                <a:latin typeface="Verdana"/>
                <a:cs typeface="Verdana"/>
              </a:rPr>
              <a:t>- </a:t>
            </a:r>
            <a:r>
              <a:rPr lang="tr-TR" sz="1200" dirty="0">
                <a:solidFill>
                  <a:schemeClr val="bg1">
                    <a:lumMod val="50000"/>
                  </a:schemeClr>
                </a:solidFill>
                <a:latin typeface="Verdana"/>
                <a:cs typeface="Verdana"/>
              </a:rPr>
              <a:t>Yabani Çam</a:t>
            </a:r>
          </a:p>
          <a:p>
            <a:pPr marL="12700" marR="497205">
              <a:lnSpc>
                <a:spcPct val="100000"/>
              </a:lnSpc>
              <a:spcBef>
                <a:spcPts val="95"/>
              </a:spcBef>
            </a:pPr>
            <a:r>
              <a:rPr lang="tr-TR" sz="1200" dirty="0">
                <a:solidFill>
                  <a:schemeClr val="bg1">
                    <a:lumMod val="50000"/>
                  </a:schemeClr>
                </a:solidFill>
                <a:latin typeface="Verdana"/>
                <a:cs typeface="Verdana"/>
              </a:rPr>
              <a:t>6</a:t>
            </a:r>
            <a:r>
              <a:rPr lang="tr-TR" sz="1200" dirty="0" smtClean="0">
                <a:solidFill>
                  <a:schemeClr val="bg1">
                    <a:lumMod val="50000"/>
                  </a:schemeClr>
                </a:solidFill>
                <a:latin typeface="Verdana"/>
                <a:cs typeface="Verdana"/>
              </a:rPr>
              <a:t>- </a:t>
            </a:r>
            <a:r>
              <a:rPr lang="tr-TR" sz="1200" dirty="0">
                <a:solidFill>
                  <a:schemeClr val="bg1">
                    <a:lumMod val="50000"/>
                  </a:schemeClr>
                </a:solidFill>
                <a:latin typeface="Verdana"/>
                <a:cs typeface="Verdana"/>
              </a:rPr>
              <a:t>Ağaç Ardıç</a:t>
            </a:r>
          </a:p>
          <a:p>
            <a:pPr marL="355600" marR="497205" indent="-342900">
              <a:lnSpc>
                <a:spcPct val="100000"/>
              </a:lnSpc>
              <a:spcBef>
                <a:spcPts val="95"/>
              </a:spcBef>
              <a:buAutoNum type="arabicPeriod"/>
            </a:pPr>
            <a:endParaRPr sz="1600" dirty="0">
              <a:latin typeface="Verdana"/>
              <a:cs typeface="Verdana"/>
            </a:endParaRPr>
          </a:p>
        </p:txBody>
      </p:sp>
      <p:pic>
        <p:nvPicPr>
          <p:cNvPr id="6" name="object 6"/>
          <p:cNvPicPr/>
          <p:nvPr/>
        </p:nvPicPr>
        <p:blipFill>
          <a:blip r:embed="rId4" cstate="print"/>
          <a:stretch>
            <a:fillRect/>
          </a:stretch>
        </p:blipFill>
        <p:spPr>
          <a:xfrm>
            <a:off x="8663940" y="4762500"/>
            <a:ext cx="426720" cy="365758"/>
          </a:xfrm>
          <a:prstGeom prst="rect">
            <a:avLst/>
          </a:prstGeom>
        </p:spPr>
      </p:pic>
    </p:spTree>
    <p:extLst>
      <p:ext uri="{BB962C8B-B14F-4D97-AF65-F5344CB8AC3E}">
        <p14:creationId xmlns:p14="http://schemas.microsoft.com/office/powerpoint/2010/main" val="281617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grpSp>
        <p:nvGrpSpPr>
          <p:cNvPr id="3" name="object 3"/>
          <p:cNvGrpSpPr/>
          <p:nvPr/>
        </p:nvGrpSpPr>
        <p:grpSpPr>
          <a:xfrm>
            <a:off x="8663940" y="4762500"/>
            <a:ext cx="426720" cy="365760"/>
            <a:chOff x="8663940" y="4762500"/>
            <a:chExt cx="426720" cy="365760"/>
          </a:xfrm>
        </p:grpSpPr>
        <p:pic>
          <p:nvPicPr>
            <p:cNvPr id="4" name="object 4"/>
            <p:cNvPicPr/>
            <p:nvPr/>
          </p:nvPicPr>
          <p:blipFill>
            <a:blip r:embed="rId3" cstate="print"/>
            <a:stretch>
              <a:fillRect/>
            </a:stretch>
          </p:blipFill>
          <p:spPr>
            <a:xfrm>
              <a:off x="8787892" y="4787897"/>
              <a:ext cx="235872" cy="236220"/>
            </a:xfrm>
            <a:prstGeom prst="rect">
              <a:avLst/>
            </a:prstGeom>
          </p:spPr>
        </p:pic>
        <p:pic>
          <p:nvPicPr>
            <p:cNvPr id="5" name="object 5"/>
            <p:cNvPicPr/>
            <p:nvPr/>
          </p:nvPicPr>
          <p:blipFill>
            <a:blip r:embed="rId4" cstate="print"/>
            <a:stretch>
              <a:fillRect/>
            </a:stretch>
          </p:blipFill>
          <p:spPr>
            <a:xfrm>
              <a:off x="8663940" y="4762500"/>
              <a:ext cx="426720" cy="365758"/>
            </a:xfrm>
            <a:prstGeom prst="rect">
              <a:avLst/>
            </a:prstGeom>
          </p:spPr>
        </p:pic>
      </p:grpSp>
      <p:sp>
        <p:nvSpPr>
          <p:cNvPr id="6" name="object 6"/>
          <p:cNvSpPr txBox="1"/>
          <p:nvPr/>
        </p:nvSpPr>
        <p:spPr>
          <a:xfrm>
            <a:off x="528929" y="2185542"/>
            <a:ext cx="2235835" cy="751488"/>
          </a:xfrm>
          <a:prstGeom prst="rect">
            <a:avLst/>
          </a:prstGeom>
        </p:spPr>
        <p:txBody>
          <a:bodyPr vert="horz" wrap="square" lIns="0" tIns="12700" rIns="0" bIns="0" rtlCol="0">
            <a:spAutoFit/>
          </a:bodyPr>
          <a:lstStyle/>
          <a:p>
            <a:pPr marL="12700" marR="5080">
              <a:lnSpc>
                <a:spcPct val="100000"/>
              </a:lnSpc>
              <a:spcBef>
                <a:spcPts val="100"/>
              </a:spcBef>
            </a:pPr>
            <a:r>
              <a:rPr lang="tr-TR" sz="2400" dirty="0">
                <a:solidFill>
                  <a:schemeClr val="bg1"/>
                </a:solidFill>
                <a:latin typeface="Verdana"/>
                <a:cs typeface="Verdana"/>
              </a:rPr>
              <a:t>AVLAK HARİTASI</a:t>
            </a:r>
            <a:endParaRPr sz="2400" dirty="0">
              <a:solidFill>
                <a:schemeClr val="bg1"/>
              </a:solidFill>
              <a:latin typeface="Verdana"/>
              <a:cs typeface="Verdana"/>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6453" y="-92075"/>
            <a:ext cx="529748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283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DEĞERLERİMİZ</a:t>
            </a:r>
          </a:p>
        </p:txBody>
      </p:sp>
      <p:sp>
        <p:nvSpPr>
          <p:cNvPr id="3" name="object 3"/>
          <p:cNvSpPr txBox="1"/>
          <p:nvPr/>
        </p:nvSpPr>
        <p:spPr>
          <a:xfrm>
            <a:off x="669137" y="1205668"/>
            <a:ext cx="3524250" cy="2726055"/>
          </a:xfrm>
          <a:prstGeom prst="rect">
            <a:avLst/>
          </a:prstGeom>
        </p:spPr>
        <p:txBody>
          <a:bodyPr vert="horz" wrap="square" lIns="0" tIns="45085" rIns="0" bIns="0" rtlCol="0">
            <a:spAutoFit/>
          </a:bodyPr>
          <a:lstStyle/>
          <a:p>
            <a:pPr marL="329565" indent="-316865">
              <a:lnSpc>
                <a:spcPct val="100000"/>
              </a:lnSpc>
              <a:spcBef>
                <a:spcPts val="355"/>
              </a:spcBef>
              <a:buFont typeface="Times New Roman"/>
              <a:buChar char="●"/>
              <a:tabLst>
                <a:tab pos="329565" algn="l"/>
              </a:tabLst>
            </a:pPr>
            <a:r>
              <a:rPr sz="1400" dirty="0">
                <a:solidFill>
                  <a:srgbClr val="7C858B"/>
                </a:solidFill>
                <a:latin typeface="Verdana"/>
                <a:cs typeface="Verdana"/>
              </a:rPr>
              <a:t>ÖZENLİ</a:t>
            </a:r>
            <a:r>
              <a:rPr sz="1400" spc="-105" dirty="0">
                <a:solidFill>
                  <a:srgbClr val="7C858B"/>
                </a:solidFill>
                <a:latin typeface="Verdana"/>
                <a:cs typeface="Verdana"/>
              </a:rPr>
              <a:t> </a:t>
            </a:r>
            <a:r>
              <a:rPr sz="1400" dirty="0">
                <a:solidFill>
                  <a:srgbClr val="7C858B"/>
                </a:solidFill>
                <a:latin typeface="Verdana"/>
                <a:cs typeface="Verdana"/>
              </a:rPr>
              <a:t>VE</a:t>
            </a:r>
            <a:r>
              <a:rPr sz="1400" spc="-90" dirty="0">
                <a:solidFill>
                  <a:srgbClr val="7C858B"/>
                </a:solidFill>
                <a:latin typeface="Verdana"/>
                <a:cs typeface="Verdana"/>
              </a:rPr>
              <a:t> </a:t>
            </a:r>
            <a:r>
              <a:rPr sz="1400" spc="-25" dirty="0">
                <a:solidFill>
                  <a:srgbClr val="7C858B"/>
                </a:solidFill>
                <a:latin typeface="Verdana"/>
                <a:cs typeface="Verdana"/>
              </a:rPr>
              <a:t>ÖZVERİLİ</a:t>
            </a:r>
            <a:r>
              <a:rPr sz="1400" spc="-105" dirty="0">
                <a:solidFill>
                  <a:srgbClr val="7C858B"/>
                </a:solidFill>
                <a:latin typeface="Verdana"/>
                <a:cs typeface="Verdana"/>
              </a:rPr>
              <a:t> </a:t>
            </a:r>
            <a:r>
              <a:rPr sz="1400" spc="65" dirty="0">
                <a:solidFill>
                  <a:srgbClr val="7C858B"/>
                </a:solidFill>
                <a:latin typeface="Verdana"/>
                <a:cs typeface="Verdana"/>
              </a:rPr>
              <a:t>OLMA</a:t>
            </a:r>
            <a:endParaRPr sz="1400">
              <a:latin typeface="Verdana"/>
              <a:cs typeface="Verdana"/>
            </a:endParaRPr>
          </a:p>
          <a:p>
            <a:pPr marL="12700" marR="252095">
              <a:lnSpc>
                <a:spcPct val="114999"/>
              </a:lnSpc>
            </a:pPr>
            <a:r>
              <a:rPr sz="1400" spc="-130" dirty="0">
                <a:solidFill>
                  <a:srgbClr val="7C858B"/>
                </a:solidFill>
                <a:latin typeface="Verdana"/>
                <a:cs typeface="Verdana"/>
              </a:rPr>
              <a:t>BİZ;</a:t>
            </a:r>
            <a:r>
              <a:rPr sz="1400" spc="-85" dirty="0">
                <a:solidFill>
                  <a:srgbClr val="7C858B"/>
                </a:solidFill>
                <a:latin typeface="Verdana"/>
                <a:cs typeface="Verdana"/>
              </a:rPr>
              <a:t> </a:t>
            </a:r>
            <a:r>
              <a:rPr sz="1400" dirty="0">
                <a:solidFill>
                  <a:srgbClr val="7C858B"/>
                </a:solidFill>
                <a:latin typeface="Verdana"/>
                <a:cs typeface="Verdana"/>
              </a:rPr>
              <a:t>ekip</a:t>
            </a:r>
            <a:r>
              <a:rPr sz="1400" spc="-90" dirty="0">
                <a:solidFill>
                  <a:srgbClr val="7C858B"/>
                </a:solidFill>
                <a:latin typeface="Verdana"/>
                <a:cs typeface="Verdana"/>
              </a:rPr>
              <a:t> </a:t>
            </a:r>
            <a:r>
              <a:rPr sz="1400" spc="-10" dirty="0">
                <a:solidFill>
                  <a:srgbClr val="7C858B"/>
                </a:solidFill>
                <a:latin typeface="Verdana"/>
                <a:cs typeface="Verdana"/>
              </a:rPr>
              <a:t>arkadaşlarımız</a:t>
            </a:r>
            <a:r>
              <a:rPr sz="1400" spc="-75" dirty="0">
                <a:solidFill>
                  <a:srgbClr val="7C858B"/>
                </a:solidFill>
                <a:latin typeface="Verdana"/>
                <a:cs typeface="Verdana"/>
              </a:rPr>
              <a:t> </a:t>
            </a:r>
            <a:r>
              <a:rPr sz="1400" spc="-20" dirty="0">
                <a:solidFill>
                  <a:srgbClr val="7C858B"/>
                </a:solidFill>
                <a:latin typeface="Verdana"/>
                <a:cs typeface="Verdana"/>
              </a:rPr>
              <a:t>ile</a:t>
            </a:r>
            <a:r>
              <a:rPr sz="1400" spc="-80" dirty="0">
                <a:solidFill>
                  <a:srgbClr val="7C858B"/>
                </a:solidFill>
                <a:latin typeface="Verdana"/>
                <a:cs typeface="Verdana"/>
              </a:rPr>
              <a:t> </a:t>
            </a:r>
            <a:r>
              <a:rPr sz="1400" spc="-20" dirty="0">
                <a:solidFill>
                  <a:srgbClr val="7C858B"/>
                </a:solidFill>
                <a:latin typeface="Verdana"/>
                <a:cs typeface="Verdana"/>
              </a:rPr>
              <a:t>olan </a:t>
            </a:r>
            <a:r>
              <a:rPr sz="1400" spc="-10" dirty="0">
                <a:solidFill>
                  <a:srgbClr val="7C858B"/>
                </a:solidFill>
                <a:latin typeface="Verdana"/>
                <a:cs typeface="Verdana"/>
              </a:rPr>
              <a:t>iletişimimize,</a:t>
            </a:r>
            <a:r>
              <a:rPr sz="1400" spc="-70" dirty="0">
                <a:solidFill>
                  <a:srgbClr val="7C858B"/>
                </a:solidFill>
                <a:latin typeface="Verdana"/>
                <a:cs typeface="Verdana"/>
              </a:rPr>
              <a:t> </a:t>
            </a:r>
            <a:r>
              <a:rPr sz="1400" spc="-20" dirty="0">
                <a:solidFill>
                  <a:srgbClr val="7C858B"/>
                </a:solidFill>
                <a:latin typeface="Verdana"/>
                <a:cs typeface="Verdana"/>
              </a:rPr>
              <a:t>şirket</a:t>
            </a:r>
            <a:r>
              <a:rPr sz="1400" spc="-80" dirty="0">
                <a:solidFill>
                  <a:srgbClr val="7C858B"/>
                </a:solidFill>
                <a:latin typeface="Verdana"/>
                <a:cs typeface="Verdana"/>
              </a:rPr>
              <a:t> </a:t>
            </a:r>
            <a:r>
              <a:rPr sz="1400" dirty="0">
                <a:solidFill>
                  <a:srgbClr val="7C858B"/>
                </a:solidFill>
                <a:latin typeface="Verdana"/>
                <a:cs typeface="Verdana"/>
              </a:rPr>
              <a:t>değer</a:t>
            </a:r>
            <a:r>
              <a:rPr sz="1400" spc="-75" dirty="0">
                <a:solidFill>
                  <a:srgbClr val="7C858B"/>
                </a:solidFill>
                <a:latin typeface="Verdana"/>
                <a:cs typeface="Verdana"/>
              </a:rPr>
              <a:t> </a:t>
            </a:r>
            <a:r>
              <a:rPr sz="1400" spc="-25" dirty="0">
                <a:solidFill>
                  <a:srgbClr val="7C858B"/>
                </a:solidFill>
                <a:latin typeface="Verdana"/>
                <a:cs typeface="Verdana"/>
              </a:rPr>
              <a:t>ve </a:t>
            </a:r>
            <a:r>
              <a:rPr sz="1400" spc="-30" dirty="0">
                <a:solidFill>
                  <a:srgbClr val="7C858B"/>
                </a:solidFill>
                <a:latin typeface="Verdana"/>
                <a:cs typeface="Verdana"/>
              </a:rPr>
              <a:t>kurallarına,</a:t>
            </a:r>
            <a:r>
              <a:rPr sz="1400" spc="-55" dirty="0">
                <a:solidFill>
                  <a:srgbClr val="7C858B"/>
                </a:solidFill>
                <a:latin typeface="Verdana"/>
                <a:cs typeface="Verdana"/>
              </a:rPr>
              <a:t> </a:t>
            </a:r>
            <a:r>
              <a:rPr sz="1400" dirty="0">
                <a:solidFill>
                  <a:srgbClr val="7C858B"/>
                </a:solidFill>
                <a:latin typeface="Verdana"/>
                <a:cs typeface="Verdana"/>
              </a:rPr>
              <a:t>üst</a:t>
            </a:r>
            <a:r>
              <a:rPr sz="1400" spc="-50" dirty="0">
                <a:solidFill>
                  <a:srgbClr val="7C858B"/>
                </a:solidFill>
                <a:latin typeface="Verdana"/>
                <a:cs typeface="Verdana"/>
              </a:rPr>
              <a:t> </a:t>
            </a:r>
            <a:r>
              <a:rPr sz="1400" dirty="0">
                <a:solidFill>
                  <a:srgbClr val="7C858B"/>
                </a:solidFill>
                <a:latin typeface="Verdana"/>
                <a:cs typeface="Verdana"/>
              </a:rPr>
              <a:t>yönetimin</a:t>
            </a:r>
            <a:r>
              <a:rPr sz="1400" spc="-45" dirty="0">
                <a:solidFill>
                  <a:srgbClr val="7C858B"/>
                </a:solidFill>
                <a:latin typeface="Verdana"/>
                <a:cs typeface="Verdana"/>
              </a:rPr>
              <a:t> </a:t>
            </a:r>
            <a:r>
              <a:rPr sz="1400" spc="-25" dirty="0">
                <a:solidFill>
                  <a:srgbClr val="7C858B"/>
                </a:solidFill>
                <a:latin typeface="Verdana"/>
                <a:cs typeface="Verdana"/>
              </a:rPr>
              <a:t>ve </a:t>
            </a:r>
            <a:r>
              <a:rPr sz="1400" spc="-10" dirty="0">
                <a:solidFill>
                  <a:srgbClr val="7C858B"/>
                </a:solidFill>
                <a:latin typeface="Verdana"/>
                <a:cs typeface="Verdana"/>
              </a:rPr>
              <a:t>misafirlerin</a:t>
            </a:r>
            <a:r>
              <a:rPr sz="1400" spc="-5" dirty="0">
                <a:solidFill>
                  <a:srgbClr val="7C858B"/>
                </a:solidFill>
                <a:latin typeface="Verdana"/>
                <a:cs typeface="Verdana"/>
              </a:rPr>
              <a:t> </a:t>
            </a:r>
            <a:r>
              <a:rPr sz="1400" dirty="0">
                <a:solidFill>
                  <a:srgbClr val="7C858B"/>
                </a:solidFill>
                <a:latin typeface="Verdana"/>
                <a:cs typeface="Verdana"/>
              </a:rPr>
              <a:t>beklentilerine</a:t>
            </a:r>
            <a:r>
              <a:rPr sz="1400" spc="-20" dirty="0">
                <a:solidFill>
                  <a:srgbClr val="7C858B"/>
                </a:solidFill>
                <a:latin typeface="Verdana"/>
                <a:cs typeface="Verdana"/>
              </a:rPr>
              <a:t> </a:t>
            </a:r>
            <a:r>
              <a:rPr sz="1400" b="1" spc="55" dirty="0">
                <a:solidFill>
                  <a:srgbClr val="7C858B"/>
                </a:solidFill>
                <a:latin typeface="Tahoma"/>
                <a:cs typeface="Tahoma"/>
              </a:rPr>
              <a:t>ÖZEN </a:t>
            </a:r>
            <a:r>
              <a:rPr sz="1400" spc="-10" dirty="0">
                <a:solidFill>
                  <a:srgbClr val="7C858B"/>
                </a:solidFill>
                <a:latin typeface="Verdana"/>
                <a:cs typeface="Verdana"/>
              </a:rPr>
              <a:t>gösteririz</a:t>
            </a:r>
            <a:r>
              <a:rPr sz="1400" spc="-105" dirty="0">
                <a:solidFill>
                  <a:srgbClr val="7C858B"/>
                </a:solidFill>
                <a:latin typeface="Verdana"/>
                <a:cs typeface="Verdana"/>
              </a:rPr>
              <a:t> </a:t>
            </a:r>
            <a:r>
              <a:rPr sz="1400" spc="-40" dirty="0">
                <a:solidFill>
                  <a:srgbClr val="7C858B"/>
                </a:solidFill>
                <a:latin typeface="Verdana"/>
                <a:cs typeface="Verdana"/>
              </a:rPr>
              <a:t>ve</a:t>
            </a:r>
            <a:r>
              <a:rPr sz="1400" spc="-75" dirty="0">
                <a:solidFill>
                  <a:srgbClr val="7C858B"/>
                </a:solidFill>
                <a:latin typeface="Verdana"/>
                <a:cs typeface="Verdana"/>
              </a:rPr>
              <a:t> </a:t>
            </a:r>
            <a:r>
              <a:rPr sz="1400" spc="-25" dirty="0">
                <a:solidFill>
                  <a:srgbClr val="7C858B"/>
                </a:solidFill>
                <a:latin typeface="Verdana"/>
                <a:cs typeface="Verdana"/>
              </a:rPr>
              <a:t>hassasiyet</a:t>
            </a:r>
            <a:r>
              <a:rPr sz="1400" spc="-100" dirty="0">
                <a:solidFill>
                  <a:srgbClr val="7C858B"/>
                </a:solidFill>
                <a:latin typeface="Verdana"/>
                <a:cs typeface="Verdana"/>
              </a:rPr>
              <a:t> </a:t>
            </a:r>
            <a:r>
              <a:rPr sz="1400" spc="-20" dirty="0">
                <a:solidFill>
                  <a:srgbClr val="7C858B"/>
                </a:solidFill>
                <a:latin typeface="Verdana"/>
                <a:cs typeface="Verdana"/>
              </a:rPr>
              <a:t>ile</a:t>
            </a:r>
            <a:r>
              <a:rPr sz="1400" spc="-85" dirty="0">
                <a:solidFill>
                  <a:srgbClr val="7C858B"/>
                </a:solidFill>
                <a:latin typeface="Verdana"/>
                <a:cs typeface="Verdana"/>
              </a:rPr>
              <a:t> </a:t>
            </a:r>
            <a:r>
              <a:rPr sz="1400" spc="-25" dirty="0">
                <a:solidFill>
                  <a:srgbClr val="7C858B"/>
                </a:solidFill>
                <a:latin typeface="Verdana"/>
                <a:cs typeface="Verdana"/>
              </a:rPr>
              <a:t>davranırız.</a:t>
            </a:r>
            <a:endParaRPr sz="1400">
              <a:latin typeface="Verdana"/>
              <a:cs typeface="Verdana"/>
            </a:endParaRPr>
          </a:p>
          <a:p>
            <a:pPr>
              <a:lnSpc>
                <a:spcPct val="100000"/>
              </a:lnSpc>
              <a:spcBef>
                <a:spcPts val="229"/>
              </a:spcBef>
            </a:pPr>
            <a:endParaRPr sz="1400">
              <a:latin typeface="Verdana"/>
              <a:cs typeface="Verdana"/>
            </a:endParaRPr>
          </a:p>
          <a:p>
            <a:pPr marL="12700" marR="5080">
              <a:lnSpc>
                <a:spcPct val="114999"/>
              </a:lnSpc>
            </a:pPr>
            <a:r>
              <a:rPr sz="1400" spc="-130" dirty="0">
                <a:solidFill>
                  <a:srgbClr val="7C858B"/>
                </a:solidFill>
                <a:latin typeface="Verdana"/>
                <a:cs typeface="Verdana"/>
              </a:rPr>
              <a:t>BİZ;</a:t>
            </a:r>
            <a:r>
              <a:rPr sz="1400" spc="-80" dirty="0">
                <a:solidFill>
                  <a:srgbClr val="7C858B"/>
                </a:solidFill>
                <a:latin typeface="Verdana"/>
                <a:cs typeface="Verdana"/>
              </a:rPr>
              <a:t> </a:t>
            </a:r>
            <a:r>
              <a:rPr sz="1400" dirty="0">
                <a:solidFill>
                  <a:srgbClr val="7C858B"/>
                </a:solidFill>
                <a:latin typeface="Verdana"/>
                <a:cs typeface="Verdana"/>
              </a:rPr>
              <a:t>çalişma</a:t>
            </a:r>
            <a:r>
              <a:rPr sz="1400" spc="-90" dirty="0">
                <a:solidFill>
                  <a:srgbClr val="7C858B"/>
                </a:solidFill>
                <a:latin typeface="Verdana"/>
                <a:cs typeface="Verdana"/>
              </a:rPr>
              <a:t> </a:t>
            </a:r>
            <a:r>
              <a:rPr sz="1400" dirty="0">
                <a:solidFill>
                  <a:srgbClr val="7C858B"/>
                </a:solidFill>
                <a:latin typeface="Verdana"/>
                <a:cs typeface="Verdana"/>
              </a:rPr>
              <a:t>hayatımızın</a:t>
            </a:r>
            <a:r>
              <a:rPr sz="1400" spc="-95" dirty="0">
                <a:solidFill>
                  <a:srgbClr val="7C858B"/>
                </a:solidFill>
                <a:latin typeface="Verdana"/>
                <a:cs typeface="Verdana"/>
              </a:rPr>
              <a:t> </a:t>
            </a:r>
            <a:r>
              <a:rPr sz="1400" spc="-45" dirty="0">
                <a:solidFill>
                  <a:srgbClr val="7C858B"/>
                </a:solidFill>
                <a:latin typeface="Verdana"/>
                <a:cs typeface="Verdana"/>
              </a:rPr>
              <a:t>ve</a:t>
            </a:r>
            <a:r>
              <a:rPr sz="1400" spc="-75" dirty="0">
                <a:solidFill>
                  <a:srgbClr val="7C858B"/>
                </a:solidFill>
                <a:latin typeface="Verdana"/>
                <a:cs typeface="Verdana"/>
              </a:rPr>
              <a:t> </a:t>
            </a:r>
            <a:r>
              <a:rPr sz="1400" spc="-10" dirty="0">
                <a:solidFill>
                  <a:srgbClr val="7C858B"/>
                </a:solidFill>
                <a:latin typeface="Verdana"/>
                <a:cs typeface="Verdana"/>
              </a:rPr>
              <a:t>kurum </a:t>
            </a:r>
            <a:r>
              <a:rPr sz="1400" spc="10" dirty="0">
                <a:solidFill>
                  <a:srgbClr val="7C858B"/>
                </a:solidFill>
                <a:latin typeface="Verdana"/>
                <a:cs typeface="Verdana"/>
              </a:rPr>
              <a:t>kültürümüzün</a:t>
            </a:r>
            <a:r>
              <a:rPr sz="1400" spc="-40" dirty="0">
                <a:solidFill>
                  <a:srgbClr val="7C858B"/>
                </a:solidFill>
                <a:latin typeface="Verdana"/>
                <a:cs typeface="Verdana"/>
              </a:rPr>
              <a:t> </a:t>
            </a:r>
            <a:r>
              <a:rPr sz="1400" spc="65" dirty="0">
                <a:solidFill>
                  <a:srgbClr val="7C858B"/>
                </a:solidFill>
                <a:latin typeface="Verdana"/>
                <a:cs typeface="Verdana"/>
              </a:rPr>
              <a:t>tüm</a:t>
            </a:r>
            <a:r>
              <a:rPr sz="1400" spc="-20" dirty="0">
                <a:solidFill>
                  <a:srgbClr val="7C858B"/>
                </a:solidFill>
                <a:latin typeface="Verdana"/>
                <a:cs typeface="Verdana"/>
              </a:rPr>
              <a:t> </a:t>
            </a:r>
            <a:r>
              <a:rPr sz="1400" spc="-10" dirty="0">
                <a:solidFill>
                  <a:srgbClr val="7C858B"/>
                </a:solidFill>
                <a:latin typeface="Verdana"/>
                <a:cs typeface="Verdana"/>
              </a:rPr>
              <a:t>değerlerini</a:t>
            </a:r>
            <a:r>
              <a:rPr sz="1400" spc="500" dirty="0">
                <a:solidFill>
                  <a:srgbClr val="7C858B"/>
                </a:solidFill>
                <a:latin typeface="Verdana"/>
                <a:cs typeface="Verdana"/>
              </a:rPr>
              <a:t> </a:t>
            </a:r>
            <a:r>
              <a:rPr sz="1400" dirty="0">
                <a:solidFill>
                  <a:srgbClr val="7C858B"/>
                </a:solidFill>
                <a:latin typeface="Verdana"/>
                <a:cs typeface="Verdana"/>
              </a:rPr>
              <a:t>özümser</a:t>
            </a:r>
            <a:r>
              <a:rPr sz="1400" spc="-90" dirty="0">
                <a:solidFill>
                  <a:srgbClr val="7C858B"/>
                </a:solidFill>
                <a:latin typeface="Verdana"/>
                <a:cs typeface="Verdana"/>
              </a:rPr>
              <a:t> </a:t>
            </a:r>
            <a:r>
              <a:rPr sz="1400" spc="-45" dirty="0">
                <a:solidFill>
                  <a:srgbClr val="7C858B"/>
                </a:solidFill>
                <a:latin typeface="Verdana"/>
                <a:cs typeface="Verdana"/>
              </a:rPr>
              <a:t>ve</a:t>
            </a:r>
            <a:r>
              <a:rPr sz="1400" spc="-75" dirty="0">
                <a:solidFill>
                  <a:srgbClr val="7C858B"/>
                </a:solidFill>
                <a:latin typeface="Verdana"/>
                <a:cs typeface="Verdana"/>
              </a:rPr>
              <a:t> </a:t>
            </a:r>
            <a:r>
              <a:rPr sz="1400" b="1" dirty="0">
                <a:solidFill>
                  <a:srgbClr val="7C858B"/>
                </a:solidFill>
                <a:latin typeface="Tahoma"/>
                <a:cs typeface="Tahoma"/>
              </a:rPr>
              <a:t>SAHİPLENİR</a:t>
            </a:r>
            <a:r>
              <a:rPr sz="1400" b="1" spc="15" dirty="0">
                <a:solidFill>
                  <a:srgbClr val="7C858B"/>
                </a:solidFill>
                <a:latin typeface="Tahoma"/>
                <a:cs typeface="Tahoma"/>
              </a:rPr>
              <a:t> </a:t>
            </a:r>
            <a:r>
              <a:rPr sz="1400" b="1" dirty="0">
                <a:solidFill>
                  <a:srgbClr val="7C858B"/>
                </a:solidFill>
                <a:latin typeface="Tahoma"/>
                <a:cs typeface="Tahoma"/>
              </a:rPr>
              <a:t>ve</a:t>
            </a:r>
            <a:r>
              <a:rPr sz="1400" b="1" spc="60" dirty="0">
                <a:solidFill>
                  <a:srgbClr val="7C858B"/>
                </a:solidFill>
                <a:latin typeface="Tahoma"/>
                <a:cs typeface="Tahoma"/>
              </a:rPr>
              <a:t> </a:t>
            </a:r>
            <a:r>
              <a:rPr sz="1400" b="1" dirty="0">
                <a:solidFill>
                  <a:srgbClr val="7C858B"/>
                </a:solidFill>
                <a:latin typeface="Tahoma"/>
                <a:cs typeface="Tahoma"/>
              </a:rPr>
              <a:t>ÖZVERİ</a:t>
            </a:r>
            <a:r>
              <a:rPr sz="1400" b="1" spc="40" dirty="0">
                <a:solidFill>
                  <a:srgbClr val="7C858B"/>
                </a:solidFill>
                <a:latin typeface="Tahoma"/>
                <a:cs typeface="Tahoma"/>
              </a:rPr>
              <a:t> </a:t>
            </a:r>
            <a:r>
              <a:rPr sz="1400" spc="-25" dirty="0">
                <a:solidFill>
                  <a:srgbClr val="7C858B"/>
                </a:solidFill>
                <a:latin typeface="Verdana"/>
                <a:cs typeface="Verdana"/>
              </a:rPr>
              <a:t>ile </a:t>
            </a:r>
            <a:r>
              <a:rPr sz="1400" spc="-10" dirty="0">
                <a:solidFill>
                  <a:srgbClr val="7C858B"/>
                </a:solidFill>
                <a:latin typeface="Verdana"/>
                <a:cs typeface="Verdana"/>
              </a:rPr>
              <a:t>çalışırız.</a:t>
            </a:r>
            <a:endParaRPr sz="1400">
              <a:latin typeface="Verdana"/>
              <a:cs typeface="Verdana"/>
            </a:endParaRPr>
          </a:p>
        </p:txBody>
      </p:sp>
      <p:sp>
        <p:nvSpPr>
          <p:cNvPr id="4" name="object 4"/>
          <p:cNvSpPr txBox="1"/>
          <p:nvPr/>
        </p:nvSpPr>
        <p:spPr>
          <a:xfrm>
            <a:off x="5052186" y="1205668"/>
            <a:ext cx="3484879" cy="2886710"/>
          </a:xfrm>
          <a:prstGeom prst="rect">
            <a:avLst/>
          </a:prstGeom>
        </p:spPr>
        <p:txBody>
          <a:bodyPr vert="horz" wrap="square" lIns="0" tIns="45085" rIns="0" bIns="0" rtlCol="0">
            <a:spAutoFit/>
          </a:bodyPr>
          <a:lstStyle/>
          <a:p>
            <a:pPr marL="329565" indent="-316865">
              <a:lnSpc>
                <a:spcPct val="100000"/>
              </a:lnSpc>
              <a:spcBef>
                <a:spcPts val="355"/>
              </a:spcBef>
              <a:buFont typeface="Times New Roman"/>
              <a:buChar char="●"/>
              <a:tabLst>
                <a:tab pos="329565" algn="l"/>
              </a:tabLst>
            </a:pPr>
            <a:r>
              <a:rPr sz="1400" dirty="0">
                <a:solidFill>
                  <a:srgbClr val="7C858B"/>
                </a:solidFill>
                <a:latin typeface="Verdana"/>
                <a:cs typeface="Verdana"/>
              </a:rPr>
              <a:t>EMPATİ</a:t>
            </a:r>
            <a:r>
              <a:rPr sz="1400" spc="35" dirty="0">
                <a:solidFill>
                  <a:srgbClr val="7C858B"/>
                </a:solidFill>
                <a:latin typeface="Verdana"/>
                <a:cs typeface="Verdana"/>
              </a:rPr>
              <a:t> </a:t>
            </a:r>
            <a:r>
              <a:rPr sz="1400" spc="60" dirty="0">
                <a:solidFill>
                  <a:srgbClr val="7C858B"/>
                </a:solidFill>
                <a:latin typeface="Verdana"/>
                <a:cs typeface="Verdana"/>
              </a:rPr>
              <a:t>KURMA</a:t>
            </a:r>
            <a:endParaRPr sz="1400">
              <a:latin typeface="Verdana"/>
              <a:cs typeface="Verdana"/>
            </a:endParaRPr>
          </a:p>
          <a:p>
            <a:pPr marL="12700" marR="5080">
              <a:lnSpc>
                <a:spcPct val="114999"/>
              </a:lnSpc>
            </a:pPr>
            <a:r>
              <a:rPr sz="1400" spc="-130" dirty="0">
                <a:solidFill>
                  <a:srgbClr val="7C858B"/>
                </a:solidFill>
                <a:latin typeface="Verdana"/>
                <a:cs typeface="Verdana"/>
              </a:rPr>
              <a:t>BİZ;</a:t>
            </a:r>
            <a:r>
              <a:rPr sz="1400" spc="-35" dirty="0">
                <a:solidFill>
                  <a:srgbClr val="7C858B"/>
                </a:solidFill>
                <a:latin typeface="Verdana"/>
                <a:cs typeface="Verdana"/>
              </a:rPr>
              <a:t> </a:t>
            </a:r>
            <a:r>
              <a:rPr sz="1400" dirty="0">
                <a:solidFill>
                  <a:srgbClr val="7C858B"/>
                </a:solidFill>
                <a:latin typeface="Verdana"/>
                <a:cs typeface="Verdana"/>
              </a:rPr>
              <a:t>Ekip</a:t>
            </a:r>
            <a:r>
              <a:rPr sz="1400" spc="-25" dirty="0">
                <a:solidFill>
                  <a:srgbClr val="7C858B"/>
                </a:solidFill>
                <a:latin typeface="Verdana"/>
                <a:cs typeface="Verdana"/>
              </a:rPr>
              <a:t> </a:t>
            </a:r>
            <a:r>
              <a:rPr sz="1400" spc="-10" dirty="0">
                <a:solidFill>
                  <a:srgbClr val="7C858B"/>
                </a:solidFill>
                <a:latin typeface="Verdana"/>
                <a:cs typeface="Verdana"/>
              </a:rPr>
              <a:t>arkadaşlarımızın</a:t>
            </a:r>
            <a:r>
              <a:rPr sz="1400" spc="-55" dirty="0">
                <a:solidFill>
                  <a:srgbClr val="7C858B"/>
                </a:solidFill>
                <a:latin typeface="Verdana"/>
                <a:cs typeface="Verdana"/>
              </a:rPr>
              <a:t> </a:t>
            </a:r>
            <a:r>
              <a:rPr sz="1400" spc="-25" dirty="0">
                <a:solidFill>
                  <a:srgbClr val="7C858B"/>
                </a:solidFill>
                <a:latin typeface="Verdana"/>
                <a:cs typeface="Verdana"/>
              </a:rPr>
              <a:t>ve </a:t>
            </a:r>
            <a:r>
              <a:rPr sz="1400" dirty="0">
                <a:solidFill>
                  <a:srgbClr val="7C858B"/>
                </a:solidFill>
                <a:latin typeface="Verdana"/>
                <a:cs typeface="Verdana"/>
              </a:rPr>
              <a:t>misafirlerimizin</a:t>
            </a:r>
            <a:r>
              <a:rPr sz="1400" spc="-55" dirty="0">
                <a:solidFill>
                  <a:srgbClr val="7C858B"/>
                </a:solidFill>
                <a:latin typeface="Verdana"/>
                <a:cs typeface="Verdana"/>
              </a:rPr>
              <a:t> </a:t>
            </a:r>
            <a:r>
              <a:rPr sz="1400" dirty="0">
                <a:solidFill>
                  <a:srgbClr val="7C858B"/>
                </a:solidFill>
                <a:latin typeface="Verdana"/>
                <a:cs typeface="Verdana"/>
              </a:rPr>
              <a:t>içinde</a:t>
            </a:r>
            <a:r>
              <a:rPr sz="1400" spc="-25" dirty="0">
                <a:solidFill>
                  <a:srgbClr val="7C858B"/>
                </a:solidFill>
                <a:latin typeface="Verdana"/>
                <a:cs typeface="Verdana"/>
              </a:rPr>
              <a:t> </a:t>
            </a:r>
            <a:r>
              <a:rPr sz="1400" spc="40" dirty="0">
                <a:solidFill>
                  <a:srgbClr val="7C858B"/>
                </a:solidFill>
                <a:latin typeface="Verdana"/>
                <a:cs typeface="Verdana"/>
              </a:rPr>
              <a:t>bulundugu </a:t>
            </a:r>
            <a:r>
              <a:rPr sz="1400" spc="55" dirty="0">
                <a:solidFill>
                  <a:srgbClr val="7C858B"/>
                </a:solidFill>
                <a:latin typeface="Verdana"/>
                <a:cs typeface="Verdana"/>
              </a:rPr>
              <a:t>durumu</a:t>
            </a:r>
            <a:r>
              <a:rPr sz="1400" spc="-140" dirty="0">
                <a:solidFill>
                  <a:srgbClr val="7C858B"/>
                </a:solidFill>
                <a:latin typeface="Verdana"/>
                <a:cs typeface="Verdana"/>
              </a:rPr>
              <a:t> </a:t>
            </a:r>
            <a:r>
              <a:rPr sz="1400" spc="-50" dirty="0">
                <a:solidFill>
                  <a:srgbClr val="7C858B"/>
                </a:solidFill>
                <a:latin typeface="Verdana"/>
                <a:cs typeface="Verdana"/>
              </a:rPr>
              <a:t>anlar,</a:t>
            </a:r>
            <a:r>
              <a:rPr sz="1400" spc="-120" dirty="0">
                <a:solidFill>
                  <a:srgbClr val="7C858B"/>
                </a:solidFill>
                <a:latin typeface="Verdana"/>
                <a:cs typeface="Verdana"/>
              </a:rPr>
              <a:t> </a:t>
            </a:r>
            <a:r>
              <a:rPr sz="1400" spc="-10" dirty="0">
                <a:solidFill>
                  <a:srgbClr val="7C858B"/>
                </a:solidFill>
                <a:latin typeface="Verdana"/>
                <a:cs typeface="Verdana"/>
              </a:rPr>
              <a:t>içselleştiri,</a:t>
            </a:r>
            <a:r>
              <a:rPr sz="1400" spc="265" dirty="0">
                <a:solidFill>
                  <a:srgbClr val="7C858B"/>
                </a:solidFill>
                <a:latin typeface="Verdana"/>
                <a:cs typeface="Verdana"/>
              </a:rPr>
              <a:t> </a:t>
            </a:r>
            <a:r>
              <a:rPr sz="1400" dirty="0">
                <a:solidFill>
                  <a:srgbClr val="7C858B"/>
                </a:solidFill>
                <a:latin typeface="Verdana"/>
                <a:cs typeface="Verdana"/>
              </a:rPr>
              <a:t>duygudaş</a:t>
            </a:r>
            <a:r>
              <a:rPr sz="1400" spc="-150" dirty="0">
                <a:solidFill>
                  <a:srgbClr val="7C858B"/>
                </a:solidFill>
                <a:latin typeface="Verdana"/>
                <a:cs typeface="Verdana"/>
              </a:rPr>
              <a:t> </a:t>
            </a:r>
            <a:r>
              <a:rPr sz="1400" spc="-35" dirty="0">
                <a:solidFill>
                  <a:srgbClr val="7C858B"/>
                </a:solidFill>
                <a:latin typeface="Verdana"/>
                <a:cs typeface="Verdana"/>
              </a:rPr>
              <a:t>ve </a:t>
            </a:r>
            <a:r>
              <a:rPr sz="1400" b="1" spc="50" dirty="0">
                <a:solidFill>
                  <a:srgbClr val="7C858B"/>
                </a:solidFill>
                <a:latin typeface="Tahoma"/>
                <a:cs typeface="Tahoma"/>
              </a:rPr>
              <a:t>EMPAT</a:t>
            </a:r>
            <a:r>
              <a:rPr sz="1400" spc="50" dirty="0">
                <a:solidFill>
                  <a:srgbClr val="7C858B"/>
                </a:solidFill>
                <a:latin typeface="Verdana"/>
                <a:cs typeface="Verdana"/>
              </a:rPr>
              <a:t>ik</a:t>
            </a:r>
            <a:r>
              <a:rPr sz="1400" spc="229" dirty="0">
                <a:solidFill>
                  <a:srgbClr val="7C858B"/>
                </a:solidFill>
                <a:latin typeface="Verdana"/>
                <a:cs typeface="Verdana"/>
              </a:rPr>
              <a:t> </a:t>
            </a:r>
            <a:r>
              <a:rPr sz="1400" spc="-10" dirty="0">
                <a:solidFill>
                  <a:srgbClr val="7C858B"/>
                </a:solidFill>
                <a:latin typeface="Verdana"/>
                <a:cs typeface="Verdana"/>
              </a:rPr>
              <a:t>davranırız.</a:t>
            </a:r>
            <a:endParaRPr sz="1400">
              <a:latin typeface="Verdana"/>
              <a:cs typeface="Verdana"/>
            </a:endParaRPr>
          </a:p>
          <a:p>
            <a:pPr>
              <a:lnSpc>
                <a:spcPct val="100000"/>
              </a:lnSpc>
            </a:pPr>
            <a:endParaRPr sz="1400">
              <a:latin typeface="Verdana"/>
              <a:cs typeface="Verdana"/>
            </a:endParaRPr>
          </a:p>
          <a:p>
            <a:pPr>
              <a:lnSpc>
                <a:spcPct val="100000"/>
              </a:lnSpc>
              <a:spcBef>
                <a:spcPts val="45"/>
              </a:spcBef>
            </a:pPr>
            <a:endParaRPr sz="1400">
              <a:latin typeface="Verdana"/>
              <a:cs typeface="Verdana"/>
            </a:endParaRPr>
          </a:p>
          <a:p>
            <a:pPr marL="384175" lvl="1" indent="-316865">
              <a:lnSpc>
                <a:spcPct val="100000"/>
              </a:lnSpc>
              <a:buFont typeface="Times New Roman"/>
              <a:buChar char="●"/>
              <a:tabLst>
                <a:tab pos="384175" algn="l"/>
              </a:tabLst>
            </a:pPr>
            <a:r>
              <a:rPr sz="1400" spc="-10" dirty="0">
                <a:solidFill>
                  <a:srgbClr val="7C858B"/>
                </a:solidFill>
                <a:latin typeface="Verdana"/>
                <a:cs typeface="Verdana"/>
              </a:rPr>
              <a:t>EŞİTLİK</a:t>
            </a:r>
            <a:endParaRPr sz="1400">
              <a:latin typeface="Verdana"/>
              <a:cs typeface="Verdana"/>
            </a:endParaRPr>
          </a:p>
          <a:p>
            <a:pPr marL="67310" marR="134620">
              <a:lnSpc>
                <a:spcPct val="114999"/>
              </a:lnSpc>
              <a:spcBef>
                <a:spcPts val="5"/>
              </a:spcBef>
            </a:pPr>
            <a:r>
              <a:rPr sz="1400" spc="-130" dirty="0">
                <a:solidFill>
                  <a:srgbClr val="7C858B"/>
                </a:solidFill>
                <a:latin typeface="Verdana"/>
                <a:cs typeface="Verdana"/>
              </a:rPr>
              <a:t>BİZ;</a:t>
            </a:r>
            <a:r>
              <a:rPr sz="1400" spc="-75" dirty="0">
                <a:solidFill>
                  <a:srgbClr val="7C858B"/>
                </a:solidFill>
                <a:latin typeface="Verdana"/>
                <a:cs typeface="Verdana"/>
              </a:rPr>
              <a:t> </a:t>
            </a:r>
            <a:r>
              <a:rPr sz="1400" dirty="0">
                <a:solidFill>
                  <a:srgbClr val="7C858B"/>
                </a:solidFill>
                <a:latin typeface="Verdana"/>
                <a:cs typeface="Verdana"/>
              </a:rPr>
              <a:t>ekip</a:t>
            </a:r>
            <a:r>
              <a:rPr sz="1400" spc="-80" dirty="0">
                <a:solidFill>
                  <a:srgbClr val="7C858B"/>
                </a:solidFill>
                <a:latin typeface="Verdana"/>
                <a:cs typeface="Verdana"/>
              </a:rPr>
              <a:t> </a:t>
            </a:r>
            <a:r>
              <a:rPr sz="1400" spc="-10" dirty="0">
                <a:solidFill>
                  <a:srgbClr val="7C858B"/>
                </a:solidFill>
                <a:latin typeface="Verdana"/>
                <a:cs typeface="Verdana"/>
              </a:rPr>
              <a:t>arkadaşlarımıza</a:t>
            </a:r>
            <a:r>
              <a:rPr sz="1400" spc="-85" dirty="0">
                <a:solidFill>
                  <a:srgbClr val="7C858B"/>
                </a:solidFill>
                <a:latin typeface="Verdana"/>
                <a:cs typeface="Verdana"/>
              </a:rPr>
              <a:t> </a:t>
            </a:r>
            <a:r>
              <a:rPr sz="1400" spc="-10" dirty="0">
                <a:solidFill>
                  <a:srgbClr val="7C858B"/>
                </a:solidFill>
                <a:latin typeface="Verdana"/>
                <a:cs typeface="Verdana"/>
              </a:rPr>
              <a:t>pozisyon gözetmeksizin,</a:t>
            </a:r>
            <a:r>
              <a:rPr sz="1400" spc="-30" dirty="0">
                <a:solidFill>
                  <a:srgbClr val="7C858B"/>
                </a:solidFill>
                <a:latin typeface="Verdana"/>
                <a:cs typeface="Verdana"/>
              </a:rPr>
              <a:t> </a:t>
            </a:r>
            <a:r>
              <a:rPr sz="1400" spc="-10" dirty="0">
                <a:solidFill>
                  <a:srgbClr val="7C858B"/>
                </a:solidFill>
                <a:latin typeface="Verdana"/>
                <a:cs typeface="Verdana"/>
              </a:rPr>
              <a:t>misafirlerimize</a:t>
            </a:r>
            <a:r>
              <a:rPr sz="1400" spc="-5" dirty="0">
                <a:solidFill>
                  <a:srgbClr val="7C858B"/>
                </a:solidFill>
                <a:latin typeface="Verdana"/>
                <a:cs typeface="Verdana"/>
              </a:rPr>
              <a:t> </a:t>
            </a:r>
            <a:r>
              <a:rPr sz="1400" spc="-10" dirty="0">
                <a:solidFill>
                  <a:srgbClr val="7C858B"/>
                </a:solidFill>
                <a:latin typeface="Verdana"/>
                <a:cs typeface="Verdana"/>
              </a:rPr>
              <a:t>ayrım </a:t>
            </a:r>
            <a:r>
              <a:rPr sz="1400" dirty="0">
                <a:solidFill>
                  <a:srgbClr val="7C858B"/>
                </a:solidFill>
                <a:latin typeface="Verdana"/>
                <a:cs typeface="Verdana"/>
              </a:rPr>
              <a:t>yapmadan</a:t>
            </a:r>
            <a:r>
              <a:rPr sz="1400" spc="385" dirty="0">
                <a:solidFill>
                  <a:srgbClr val="7C858B"/>
                </a:solidFill>
                <a:latin typeface="Verdana"/>
                <a:cs typeface="Verdana"/>
              </a:rPr>
              <a:t> </a:t>
            </a:r>
            <a:r>
              <a:rPr sz="1400" spc="-80" dirty="0">
                <a:solidFill>
                  <a:srgbClr val="7C858B"/>
                </a:solidFill>
                <a:latin typeface="Verdana"/>
                <a:cs typeface="Verdana"/>
              </a:rPr>
              <a:t>EŞİT</a:t>
            </a:r>
            <a:r>
              <a:rPr sz="1400" spc="-65" dirty="0">
                <a:solidFill>
                  <a:srgbClr val="7C858B"/>
                </a:solidFill>
                <a:latin typeface="Verdana"/>
                <a:cs typeface="Verdana"/>
              </a:rPr>
              <a:t> </a:t>
            </a:r>
            <a:r>
              <a:rPr sz="1400" spc="-40" dirty="0">
                <a:solidFill>
                  <a:srgbClr val="7C858B"/>
                </a:solidFill>
                <a:latin typeface="Verdana"/>
                <a:cs typeface="Verdana"/>
              </a:rPr>
              <a:t>ve</a:t>
            </a:r>
            <a:r>
              <a:rPr sz="1400" spc="-30" dirty="0">
                <a:solidFill>
                  <a:srgbClr val="7C858B"/>
                </a:solidFill>
                <a:latin typeface="Verdana"/>
                <a:cs typeface="Verdana"/>
              </a:rPr>
              <a:t> </a:t>
            </a:r>
            <a:r>
              <a:rPr sz="1400" b="1" dirty="0">
                <a:solidFill>
                  <a:srgbClr val="7C858B"/>
                </a:solidFill>
                <a:latin typeface="Tahoma"/>
                <a:cs typeface="Tahoma"/>
              </a:rPr>
              <a:t>TARAFSIZ </a:t>
            </a:r>
            <a:r>
              <a:rPr sz="1400" spc="40" dirty="0">
                <a:solidFill>
                  <a:srgbClr val="7C858B"/>
                </a:solidFill>
                <a:latin typeface="Verdana"/>
                <a:cs typeface="Verdana"/>
              </a:rPr>
              <a:t>tutum </a:t>
            </a:r>
            <a:r>
              <a:rPr sz="1400" spc="-10" dirty="0">
                <a:solidFill>
                  <a:srgbClr val="7C858B"/>
                </a:solidFill>
                <a:latin typeface="Verdana"/>
                <a:cs typeface="Verdana"/>
              </a:rPr>
              <a:t>sergileriz.</a:t>
            </a:r>
            <a:endParaRPr sz="1400">
              <a:latin typeface="Verdana"/>
              <a:cs typeface="Verdana"/>
            </a:endParaRPr>
          </a:p>
        </p:txBody>
      </p:sp>
      <p:pic>
        <p:nvPicPr>
          <p:cNvPr id="5" name="object 5"/>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DEĞERLERİMİZ</a:t>
            </a:r>
          </a:p>
        </p:txBody>
      </p:sp>
      <p:sp>
        <p:nvSpPr>
          <p:cNvPr id="3" name="object 3"/>
          <p:cNvSpPr txBox="1"/>
          <p:nvPr/>
        </p:nvSpPr>
        <p:spPr>
          <a:xfrm>
            <a:off x="522833" y="1386029"/>
            <a:ext cx="3358515" cy="3214370"/>
          </a:xfrm>
          <a:prstGeom prst="rect">
            <a:avLst/>
          </a:prstGeom>
        </p:spPr>
        <p:txBody>
          <a:bodyPr vert="horz" wrap="square" lIns="0" tIns="43815" rIns="0" bIns="0" rtlCol="0">
            <a:spAutoFit/>
          </a:bodyPr>
          <a:lstStyle/>
          <a:p>
            <a:pPr marL="329565" indent="-316865">
              <a:lnSpc>
                <a:spcPct val="100000"/>
              </a:lnSpc>
              <a:spcBef>
                <a:spcPts val="345"/>
              </a:spcBef>
              <a:buFont typeface="Times New Roman"/>
              <a:buChar char="●"/>
              <a:tabLst>
                <a:tab pos="329565" algn="l"/>
              </a:tabLst>
            </a:pPr>
            <a:r>
              <a:rPr sz="1400" spc="-10" dirty="0">
                <a:solidFill>
                  <a:srgbClr val="7C858B"/>
                </a:solidFill>
                <a:latin typeface="Verdana"/>
                <a:cs typeface="Verdana"/>
              </a:rPr>
              <a:t>PAYLAŞIM</a:t>
            </a:r>
            <a:endParaRPr sz="1400">
              <a:latin typeface="Verdana"/>
              <a:cs typeface="Verdana"/>
            </a:endParaRPr>
          </a:p>
          <a:p>
            <a:pPr marL="12700">
              <a:lnSpc>
                <a:spcPct val="100000"/>
              </a:lnSpc>
              <a:spcBef>
                <a:spcPts val="254"/>
              </a:spcBef>
            </a:pPr>
            <a:r>
              <a:rPr sz="1400" spc="-130" dirty="0">
                <a:solidFill>
                  <a:srgbClr val="7C858B"/>
                </a:solidFill>
                <a:latin typeface="Verdana"/>
                <a:cs typeface="Verdana"/>
              </a:rPr>
              <a:t>BİZ;</a:t>
            </a:r>
            <a:r>
              <a:rPr sz="1400" spc="-95" dirty="0">
                <a:solidFill>
                  <a:srgbClr val="7C858B"/>
                </a:solidFill>
                <a:latin typeface="Verdana"/>
                <a:cs typeface="Verdana"/>
              </a:rPr>
              <a:t> </a:t>
            </a:r>
            <a:r>
              <a:rPr sz="1400" spc="-20" dirty="0">
                <a:solidFill>
                  <a:srgbClr val="7C858B"/>
                </a:solidFill>
                <a:latin typeface="Verdana"/>
                <a:cs typeface="Verdana"/>
              </a:rPr>
              <a:t>şirket</a:t>
            </a:r>
            <a:r>
              <a:rPr sz="1400" spc="-105" dirty="0">
                <a:solidFill>
                  <a:srgbClr val="7C858B"/>
                </a:solidFill>
                <a:latin typeface="Verdana"/>
                <a:cs typeface="Verdana"/>
              </a:rPr>
              <a:t> </a:t>
            </a:r>
            <a:r>
              <a:rPr sz="1400" spc="-10" dirty="0">
                <a:solidFill>
                  <a:srgbClr val="7C858B"/>
                </a:solidFill>
                <a:latin typeface="Verdana"/>
                <a:cs typeface="Verdana"/>
              </a:rPr>
              <a:t>değerlerimizi,</a:t>
            </a:r>
            <a:r>
              <a:rPr sz="1400" spc="-90" dirty="0">
                <a:solidFill>
                  <a:srgbClr val="7C858B"/>
                </a:solidFill>
                <a:latin typeface="Verdana"/>
                <a:cs typeface="Verdana"/>
              </a:rPr>
              <a:t> </a:t>
            </a:r>
            <a:r>
              <a:rPr sz="1400" spc="-10" dirty="0">
                <a:solidFill>
                  <a:srgbClr val="7C858B"/>
                </a:solidFill>
                <a:latin typeface="Verdana"/>
                <a:cs typeface="Verdana"/>
              </a:rPr>
              <a:t>şirket</a:t>
            </a:r>
            <a:endParaRPr sz="1400">
              <a:latin typeface="Verdana"/>
              <a:cs typeface="Verdana"/>
            </a:endParaRPr>
          </a:p>
          <a:p>
            <a:pPr marL="12700" marR="5080">
              <a:lnSpc>
                <a:spcPct val="114999"/>
              </a:lnSpc>
            </a:pPr>
            <a:r>
              <a:rPr sz="1400" dirty="0">
                <a:solidFill>
                  <a:srgbClr val="7C858B"/>
                </a:solidFill>
                <a:latin typeface="Verdana"/>
                <a:cs typeface="Verdana"/>
              </a:rPr>
              <a:t>kültürümüzü</a:t>
            </a:r>
            <a:r>
              <a:rPr sz="1400" spc="-40" dirty="0">
                <a:solidFill>
                  <a:srgbClr val="7C858B"/>
                </a:solidFill>
                <a:latin typeface="Verdana"/>
                <a:cs typeface="Verdana"/>
              </a:rPr>
              <a:t> ve</a:t>
            </a:r>
            <a:r>
              <a:rPr sz="1400" spc="45" dirty="0">
                <a:solidFill>
                  <a:srgbClr val="7C858B"/>
                </a:solidFill>
                <a:latin typeface="Verdana"/>
                <a:cs typeface="Verdana"/>
              </a:rPr>
              <a:t> </a:t>
            </a:r>
            <a:r>
              <a:rPr sz="1400" dirty="0">
                <a:solidFill>
                  <a:srgbClr val="7C858B"/>
                </a:solidFill>
                <a:latin typeface="Verdana"/>
                <a:cs typeface="Verdana"/>
              </a:rPr>
              <a:t>bilgi</a:t>
            </a:r>
            <a:r>
              <a:rPr sz="1400" spc="25" dirty="0">
                <a:solidFill>
                  <a:srgbClr val="7C858B"/>
                </a:solidFill>
                <a:latin typeface="Verdana"/>
                <a:cs typeface="Verdana"/>
              </a:rPr>
              <a:t> </a:t>
            </a:r>
            <a:r>
              <a:rPr sz="1400" dirty="0">
                <a:solidFill>
                  <a:srgbClr val="7C858B"/>
                </a:solidFill>
                <a:latin typeface="Verdana"/>
                <a:cs typeface="Verdana"/>
              </a:rPr>
              <a:t>birkimimizi</a:t>
            </a:r>
            <a:r>
              <a:rPr sz="1400" spc="15" dirty="0">
                <a:solidFill>
                  <a:srgbClr val="7C858B"/>
                </a:solidFill>
                <a:latin typeface="Verdana"/>
                <a:cs typeface="Verdana"/>
              </a:rPr>
              <a:t> </a:t>
            </a:r>
            <a:r>
              <a:rPr sz="1400" spc="-20" dirty="0">
                <a:solidFill>
                  <a:srgbClr val="7C858B"/>
                </a:solidFill>
                <a:latin typeface="Verdana"/>
                <a:cs typeface="Verdana"/>
              </a:rPr>
              <a:t>ekip </a:t>
            </a:r>
            <a:r>
              <a:rPr sz="1400" spc="-10" dirty="0">
                <a:solidFill>
                  <a:srgbClr val="7C858B"/>
                </a:solidFill>
                <a:latin typeface="Verdana"/>
                <a:cs typeface="Verdana"/>
              </a:rPr>
              <a:t>arkadaşlarımız</a:t>
            </a:r>
            <a:r>
              <a:rPr sz="1400" spc="-55" dirty="0">
                <a:solidFill>
                  <a:srgbClr val="7C858B"/>
                </a:solidFill>
                <a:latin typeface="Verdana"/>
                <a:cs typeface="Verdana"/>
              </a:rPr>
              <a:t> </a:t>
            </a:r>
            <a:r>
              <a:rPr sz="1400" spc="-20" dirty="0">
                <a:solidFill>
                  <a:srgbClr val="7C858B"/>
                </a:solidFill>
                <a:latin typeface="Verdana"/>
                <a:cs typeface="Verdana"/>
              </a:rPr>
              <a:t>ile</a:t>
            </a:r>
            <a:r>
              <a:rPr sz="1400" spc="-15" dirty="0">
                <a:solidFill>
                  <a:srgbClr val="7C858B"/>
                </a:solidFill>
                <a:latin typeface="Verdana"/>
                <a:cs typeface="Verdana"/>
              </a:rPr>
              <a:t> </a:t>
            </a:r>
            <a:r>
              <a:rPr sz="1400" dirty="0">
                <a:solidFill>
                  <a:srgbClr val="7C858B"/>
                </a:solidFill>
                <a:latin typeface="Verdana"/>
                <a:cs typeface="Verdana"/>
              </a:rPr>
              <a:t>hizmet</a:t>
            </a:r>
            <a:r>
              <a:rPr sz="1400" spc="-45" dirty="0">
                <a:solidFill>
                  <a:srgbClr val="7C858B"/>
                </a:solidFill>
                <a:latin typeface="Verdana"/>
                <a:cs typeface="Verdana"/>
              </a:rPr>
              <a:t> </a:t>
            </a:r>
            <a:r>
              <a:rPr sz="1400" spc="-10" dirty="0">
                <a:solidFill>
                  <a:srgbClr val="7C858B"/>
                </a:solidFill>
                <a:latin typeface="Verdana"/>
                <a:cs typeface="Verdana"/>
              </a:rPr>
              <a:t>anlayışımızı </a:t>
            </a:r>
            <a:r>
              <a:rPr sz="1400" dirty="0">
                <a:solidFill>
                  <a:srgbClr val="7C858B"/>
                </a:solidFill>
                <a:latin typeface="Verdana"/>
                <a:cs typeface="Verdana"/>
              </a:rPr>
              <a:t>misafrlerimiz</a:t>
            </a:r>
            <a:r>
              <a:rPr sz="1400" spc="-75" dirty="0">
                <a:solidFill>
                  <a:srgbClr val="7C858B"/>
                </a:solidFill>
                <a:latin typeface="Verdana"/>
                <a:cs typeface="Verdana"/>
              </a:rPr>
              <a:t> </a:t>
            </a:r>
            <a:r>
              <a:rPr sz="1400" spc="-20" dirty="0">
                <a:solidFill>
                  <a:srgbClr val="7C858B"/>
                </a:solidFill>
                <a:latin typeface="Verdana"/>
                <a:cs typeface="Verdana"/>
              </a:rPr>
              <a:t>ile</a:t>
            </a:r>
            <a:r>
              <a:rPr sz="1400" spc="-65" dirty="0">
                <a:solidFill>
                  <a:srgbClr val="7C858B"/>
                </a:solidFill>
                <a:latin typeface="Verdana"/>
                <a:cs typeface="Verdana"/>
              </a:rPr>
              <a:t> </a:t>
            </a:r>
            <a:r>
              <a:rPr sz="1400" dirty="0">
                <a:solidFill>
                  <a:srgbClr val="7C858B"/>
                </a:solidFill>
                <a:latin typeface="Verdana"/>
                <a:cs typeface="Verdana"/>
              </a:rPr>
              <a:t>daime</a:t>
            </a:r>
            <a:r>
              <a:rPr sz="1400" spc="-70" dirty="0">
                <a:solidFill>
                  <a:srgbClr val="7C858B"/>
                </a:solidFill>
                <a:latin typeface="Verdana"/>
                <a:cs typeface="Verdana"/>
              </a:rPr>
              <a:t> </a:t>
            </a:r>
            <a:r>
              <a:rPr sz="1400" spc="-25" dirty="0">
                <a:solidFill>
                  <a:srgbClr val="7C858B"/>
                </a:solidFill>
                <a:latin typeface="Verdana"/>
                <a:cs typeface="Verdana"/>
              </a:rPr>
              <a:t>paylaşır</a:t>
            </a:r>
            <a:r>
              <a:rPr sz="1400" spc="-50" dirty="0">
                <a:solidFill>
                  <a:srgbClr val="7C858B"/>
                </a:solidFill>
                <a:latin typeface="Verdana"/>
                <a:cs typeface="Verdana"/>
              </a:rPr>
              <a:t> </a:t>
            </a:r>
            <a:r>
              <a:rPr sz="1400" spc="-25" dirty="0">
                <a:solidFill>
                  <a:srgbClr val="7C858B"/>
                </a:solidFill>
                <a:latin typeface="Verdana"/>
                <a:cs typeface="Verdana"/>
              </a:rPr>
              <a:t>ve </a:t>
            </a:r>
            <a:r>
              <a:rPr sz="1400" dirty="0">
                <a:solidFill>
                  <a:srgbClr val="7C858B"/>
                </a:solidFill>
                <a:latin typeface="Verdana"/>
                <a:cs typeface="Verdana"/>
              </a:rPr>
              <a:t>daima</a:t>
            </a:r>
            <a:r>
              <a:rPr sz="1400" spc="-100" dirty="0">
                <a:solidFill>
                  <a:srgbClr val="7C858B"/>
                </a:solidFill>
                <a:latin typeface="Verdana"/>
                <a:cs typeface="Verdana"/>
              </a:rPr>
              <a:t> </a:t>
            </a:r>
            <a:r>
              <a:rPr sz="1400" b="1" spc="-50" dirty="0">
                <a:solidFill>
                  <a:srgbClr val="7C858B"/>
                </a:solidFill>
                <a:latin typeface="Tahoma"/>
                <a:cs typeface="Tahoma"/>
              </a:rPr>
              <a:t>BİLGİ</a:t>
            </a:r>
            <a:r>
              <a:rPr sz="1400" b="1" spc="20" dirty="0">
                <a:solidFill>
                  <a:srgbClr val="7C858B"/>
                </a:solidFill>
                <a:latin typeface="Tahoma"/>
                <a:cs typeface="Tahoma"/>
              </a:rPr>
              <a:t> </a:t>
            </a:r>
            <a:r>
              <a:rPr sz="1400" b="1" spc="-50" dirty="0">
                <a:solidFill>
                  <a:srgbClr val="7C858B"/>
                </a:solidFill>
                <a:latin typeface="Tahoma"/>
                <a:cs typeface="Tahoma"/>
              </a:rPr>
              <a:t>AKIŞI</a:t>
            </a:r>
            <a:r>
              <a:rPr sz="1400" b="1" spc="30" dirty="0">
                <a:solidFill>
                  <a:srgbClr val="7C858B"/>
                </a:solidFill>
                <a:latin typeface="Tahoma"/>
                <a:cs typeface="Tahoma"/>
              </a:rPr>
              <a:t> </a:t>
            </a:r>
            <a:r>
              <a:rPr sz="1400" spc="-10" dirty="0">
                <a:solidFill>
                  <a:srgbClr val="7C858B"/>
                </a:solidFill>
                <a:latin typeface="Verdana"/>
                <a:cs typeface="Verdana"/>
              </a:rPr>
              <a:t>sağlarız.</a:t>
            </a:r>
            <a:endParaRPr sz="1400">
              <a:latin typeface="Verdana"/>
              <a:cs typeface="Verdana"/>
            </a:endParaRPr>
          </a:p>
          <a:p>
            <a:pPr>
              <a:lnSpc>
                <a:spcPct val="100000"/>
              </a:lnSpc>
            </a:pPr>
            <a:endParaRPr sz="1400">
              <a:latin typeface="Verdana"/>
              <a:cs typeface="Verdana"/>
            </a:endParaRPr>
          </a:p>
          <a:p>
            <a:pPr>
              <a:lnSpc>
                <a:spcPct val="100000"/>
              </a:lnSpc>
              <a:spcBef>
                <a:spcPts val="700"/>
              </a:spcBef>
            </a:pPr>
            <a:endParaRPr sz="1400">
              <a:latin typeface="Verdana"/>
              <a:cs typeface="Verdana"/>
            </a:endParaRPr>
          </a:p>
          <a:p>
            <a:pPr marL="329565" indent="-316865">
              <a:lnSpc>
                <a:spcPct val="100000"/>
              </a:lnSpc>
              <a:spcBef>
                <a:spcPts val="5"/>
              </a:spcBef>
              <a:buFont typeface="Times New Roman"/>
              <a:buChar char="●"/>
              <a:tabLst>
                <a:tab pos="329565" algn="l"/>
              </a:tabLst>
            </a:pPr>
            <a:r>
              <a:rPr sz="1400" spc="-50" dirty="0">
                <a:solidFill>
                  <a:srgbClr val="7C858B"/>
                </a:solidFill>
                <a:latin typeface="Verdana"/>
                <a:cs typeface="Verdana"/>
              </a:rPr>
              <a:t>SAYGI</a:t>
            </a:r>
            <a:r>
              <a:rPr sz="1400" spc="-95" dirty="0">
                <a:solidFill>
                  <a:srgbClr val="7C858B"/>
                </a:solidFill>
                <a:latin typeface="Verdana"/>
                <a:cs typeface="Verdana"/>
              </a:rPr>
              <a:t> </a:t>
            </a:r>
            <a:r>
              <a:rPr sz="1400" spc="-10" dirty="0">
                <a:solidFill>
                  <a:srgbClr val="7C858B"/>
                </a:solidFill>
                <a:latin typeface="Verdana"/>
                <a:cs typeface="Verdana"/>
              </a:rPr>
              <a:t>GÖSTERME</a:t>
            </a:r>
            <a:endParaRPr sz="1400">
              <a:latin typeface="Verdana"/>
              <a:cs typeface="Verdana"/>
            </a:endParaRPr>
          </a:p>
          <a:p>
            <a:pPr marL="12700">
              <a:lnSpc>
                <a:spcPct val="100000"/>
              </a:lnSpc>
              <a:spcBef>
                <a:spcPts val="250"/>
              </a:spcBef>
            </a:pPr>
            <a:r>
              <a:rPr sz="1400" spc="-125" dirty="0">
                <a:solidFill>
                  <a:srgbClr val="7C858B"/>
                </a:solidFill>
                <a:latin typeface="Verdana"/>
                <a:cs typeface="Verdana"/>
              </a:rPr>
              <a:t>BİZ;</a:t>
            </a:r>
            <a:r>
              <a:rPr sz="1400" spc="-70" dirty="0">
                <a:solidFill>
                  <a:srgbClr val="7C858B"/>
                </a:solidFill>
                <a:latin typeface="Verdana"/>
                <a:cs typeface="Verdana"/>
              </a:rPr>
              <a:t> </a:t>
            </a:r>
            <a:r>
              <a:rPr sz="1400" dirty="0">
                <a:solidFill>
                  <a:srgbClr val="7C858B"/>
                </a:solidFill>
                <a:latin typeface="Verdana"/>
                <a:cs typeface="Verdana"/>
              </a:rPr>
              <a:t>Ekip</a:t>
            </a:r>
            <a:r>
              <a:rPr sz="1400" spc="-65" dirty="0">
                <a:solidFill>
                  <a:srgbClr val="7C858B"/>
                </a:solidFill>
                <a:latin typeface="Verdana"/>
                <a:cs typeface="Verdana"/>
              </a:rPr>
              <a:t> </a:t>
            </a:r>
            <a:r>
              <a:rPr sz="1400" spc="-10" dirty="0">
                <a:solidFill>
                  <a:srgbClr val="7C858B"/>
                </a:solidFill>
                <a:latin typeface="Verdana"/>
                <a:cs typeface="Verdana"/>
              </a:rPr>
              <a:t>arkadaşlarımıza</a:t>
            </a:r>
            <a:r>
              <a:rPr sz="1400" spc="-80" dirty="0">
                <a:solidFill>
                  <a:srgbClr val="7C858B"/>
                </a:solidFill>
                <a:latin typeface="Verdana"/>
                <a:cs typeface="Verdana"/>
              </a:rPr>
              <a:t> </a:t>
            </a:r>
            <a:r>
              <a:rPr sz="1400" spc="-25" dirty="0">
                <a:solidFill>
                  <a:srgbClr val="7C858B"/>
                </a:solidFill>
                <a:latin typeface="Verdana"/>
                <a:cs typeface="Verdana"/>
              </a:rPr>
              <a:t>ve</a:t>
            </a:r>
            <a:endParaRPr sz="1400">
              <a:latin typeface="Verdana"/>
              <a:cs typeface="Verdana"/>
            </a:endParaRPr>
          </a:p>
          <a:p>
            <a:pPr marL="12700" marR="226060">
              <a:lnSpc>
                <a:spcPct val="114999"/>
              </a:lnSpc>
            </a:pPr>
            <a:r>
              <a:rPr sz="1400" spc="-10" dirty="0">
                <a:solidFill>
                  <a:srgbClr val="7C858B"/>
                </a:solidFill>
                <a:latin typeface="Verdana"/>
                <a:cs typeface="Verdana"/>
              </a:rPr>
              <a:t>misafirlerimize</a:t>
            </a:r>
            <a:r>
              <a:rPr sz="1400" spc="-50" dirty="0">
                <a:solidFill>
                  <a:srgbClr val="7C858B"/>
                </a:solidFill>
                <a:latin typeface="Verdana"/>
                <a:cs typeface="Verdana"/>
              </a:rPr>
              <a:t> </a:t>
            </a:r>
            <a:r>
              <a:rPr sz="1400" spc="-35" dirty="0">
                <a:solidFill>
                  <a:srgbClr val="7C858B"/>
                </a:solidFill>
                <a:latin typeface="Verdana"/>
                <a:cs typeface="Verdana"/>
              </a:rPr>
              <a:t>din,</a:t>
            </a:r>
            <a:r>
              <a:rPr sz="1400" spc="-50" dirty="0">
                <a:solidFill>
                  <a:srgbClr val="7C858B"/>
                </a:solidFill>
                <a:latin typeface="Verdana"/>
                <a:cs typeface="Verdana"/>
              </a:rPr>
              <a:t> </a:t>
            </a:r>
            <a:r>
              <a:rPr sz="1400" dirty="0">
                <a:solidFill>
                  <a:srgbClr val="7C858B"/>
                </a:solidFill>
                <a:latin typeface="Verdana"/>
                <a:cs typeface="Verdana"/>
              </a:rPr>
              <a:t>dil</a:t>
            </a:r>
            <a:r>
              <a:rPr sz="1400" spc="-70" dirty="0">
                <a:solidFill>
                  <a:srgbClr val="7C858B"/>
                </a:solidFill>
                <a:latin typeface="Verdana"/>
                <a:cs typeface="Verdana"/>
              </a:rPr>
              <a:t> </a:t>
            </a:r>
            <a:r>
              <a:rPr sz="1400" spc="-25" dirty="0">
                <a:solidFill>
                  <a:srgbClr val="7C858B"/>
                </a:solidFill>
                <a:latin typeface="Verdana"/>
                <a:cs typeface="Verdana"/>
              </a:rPr>
              <a:t>ırk </a:t>
            </a:r>
            <a:r>
              <a:rPr sz="1400" dirty="0">
                <a:solidFill>
                  <a:srgbClr val="7C858B"/>
                </a:solidFill>
                <a:latin typeface="Verdana"/>
                <a:cs typeface="Verdana"/>
              </a:rPr>
              <a:t>gözetmeksizin</a:t>
            </a:r>
            <a:r>
              <a:rPr sz="1400" spc="-55" dirty="0">
                <a:solidFill>
                  <a:srgbClr val="7C858B"/>
                </a:solidFill>
                <a:latin typeface="Verdana"/>
                <a:cs typeface="Verdana"/>
              </a:rPr>
              <a:t> </a:t>
            </a:r>
            <a:r>
              <a:rPr sz="1400" spc="-50" dirty="0">
                <a:solidFill>
                  <a:srgbClr val="7C858B"/>
                </a:solidFill>
                <a:latin typeface="Verdana"/>
                <a:cs typeface="Verdana"/>
              </a:rPr>
              <a:t>SAYGI</a:t>
            </a:r>
            <a:r>
              <a:rPr sz="1400" spc="-5" dirty="0">
                <a:solidFill>
                  <a:srgbClr val="7C858B"/>
                </a:solidFill>
                <a:latin typeface="Verdana"/>
                <a:cs typeface="Verdana"/>
              </a:rPr>
              <a:t> </a:t>
            </a:r>
            <a:r>
              <a:rPr sz="1400" spc="-45" dirty="0">
                <a:solidFill>
                  <a:srgbClr val="7C858B"/>
                </a:solidFill>
                <a:latin typeface="Verdana"/>
                <a:cs typeface="Verdana"/>
              </a:rPr>
              <a:t>ve</a:t>
            </a:r>
            <a:r>
              <a:rPr sz="1400" spc="-15" dirty="0">
                <a:solidFill>
                  <a:srgbClr val="7C858B"/>
                </a:solidFill>
                <a:latin typeface="Verdana"/>
                <a:cs typeface="Verdana"/>
              </a:rPr>
              <a:t> </a:t>
            </a:r>
            <a:r>
              <a:rPr sz="1400" dirty="0">
                <a:solidFill>
                  <a:srgbClr val="7C858B"/>
                </a:solidFill>
                <a:latin typeface="Verdana"/>
                <a:cs typeface="Verdana"/>
              </a:rPr>
              <a:t>hürmet</a:t>
            </a:r>
            <a:r>
              <a:rPr sz="1400" spc="-40" dirty="0">
                <a:solidFill>
                  <a:srgbClr val="7C858B"/>
                </a:solidFill>
                <a:latin typeface="Verdana"/>
                <a:cs typeface="Verdana"/>
              </a:rPr>
              <a:t> </a:t>
            </a:r>
            <a:r>
              <a:rPr sz="1400" spc="-25" dirty="0">
                <a:solidFill>
                  <a:srgbClr val="7C858B"/>
                </a:solidFill>
                <a:latin typeface="Verdana"/>
                <a:cs typeface="Verdana"/>
              </a:rPr>
              <a:t>ile </a:t>
            </a:r>
            <a:r>
              <a:rPr sz="1400" spc="-10" dirty="0">
                <a:solidFill>
                  <a:srgbClr val="7C858B"/>
                </a:solidFill>
                <a:latin typeface="Verdana"/>
                <a:cs typeface="Verdana"/>
              </a:rPr>
              <a:t>yaklaşırız.</a:t>
            </a:r>
            <a:endParaRPr sz="1400">
              <a:latin typeface="Verdana"/>
              <a:cs typeface="Verdana"/>
            </a:endParaRPr>
          </a:p>
        </p:txBody>
      </p:sp>
      <p:sp>
        <p:nvSpPr>
          <p:cNvPr id="4" name="object 4"/>
          <p:cNvSpPr txBox="1"/>
          <p:nvPr/>
        </p:nvSpPr>
        <p:spPr>
          <a:xfrm>
            <a:off x="5052186" y="1386029"/>
            <a:ext cx="3545840" cy="2968625"/>
          </a:xfrm>
          <a:prstGeom prst="rect">
            <a:avLst/>
          </a:prstGeom>
        </p:spPr>
        <p:txBody>
          <a:bodyPr vert="horz" wrap="square" lIns="0" tIns="43815" rIns="0" bIns="0" rtlCol="0">
            <a:spAutoFit/>
          </a:bodyPr>
          <a:lstStyle/>
          <a:p>
            <a:pPr marL="329565" indent="-316865">
              <a:lnSpc>
                <a:spcPct val="100000"/>
              </a:lnSpc>
              <a:spcBef>
                <a:spcPts val="345"/>
              </a:spcBef>
              <a:buFont typeface="Times New Roman"/>
              <a:buChar char="●"/>
              <a:tabLst>
                <a:tab pos="329565" algn="l"/>
              </a:tabLst>
            </a:pPr>
            <a:r>
              <a:rPr sz="1400" spc="-10" dirty="0">
                <a:solidFill>
                  <a:srgbClr val="7C858B"/>
                </a:solidFill>
                <a:latin typeface="Verdana"/>
                <a:cs typeface="Verdana"/>
              </a:rPr>
              <a:t>YENİLİKÇİLİK</a:t>
            </a:r>
            <a:endParaRPr sz="1400">
              <a:latin typeface="Verdana"/>
              <a:cs typeface="Verdana"/>
            </a:endParaRPr>
          </a:p>
          <a:p>
            <a:pPr marL="12700">
              <a:lnSpc>
                <a:spcPct val="100000"/>
              </a:lnSpc>
              <a:spcBef>
                <a:spcPts val="254"/>
              </a:spcBef>
            </a:pPr>
            <a:r>
              <a:rPr sz="1400" spc="-125" dirty="0">
                <a:solidFill>
                  <a:srgbClr val="7C858B"/>
                </a:solidFill>
                <a:latin typeface="Verdana"/>
                <a:cs typeface="Verdana"/>
              </a:rPr>
              <a:t>BİZ;</a:t>
            </a:r>
            <a:r>
              <a:rPr sz="1400" spc="-75" dirty="0">
                <a:solidFill>
                  <a:srgbClr val="7C858B"/>
                </a:solidFill>
                <a:latin typeface="Verdana"/>
                <a:cs typeface="Verdana"/>
              </a:rPr>
              <a:t> </a:t>
            </a:r>
            <a:r>
              <a:rPr sz="1400" dirty="0">
                <a:solidFill>
                  <a:srgbClr val="7C858B"/>
                </a:solidFill>
                <a:latin typeface="Verdana"/>
                <a:cs typeface="Verdana"/>
              </a:rPr>
              <a:t>uzmanlık</a:t>
            </a:r>
            <a:r>
              <a:rPr sz="1400" spc="-100" dirty="0">
                <a:solidFill>
                  <a:srgbClr val="7C858B"/>
                </a:solidFill>
                <a:latin typeface="Verdana"/>
                <a:cs typeface="Verdana"/>
              </a:rPr>
              <a:t> </a:t>
            </a:r>
            <a:r>
              <a:rPr sz="1400" dirty="0">
                <a:solidFill>
                  <a:srgbClr val="7C858B"/>
                </a:solidFill>
                <a:latin typeface="Verdana"/>
                <a:cs typeface="Verdana"/>
              </a:rPr>
              <a:t>alanımız</a:t>
            </a:r>
            <a:r>
              <a:rPr sz="1400" spc="-70" dirty="0">
                <a:solidFill>
                  <a:srgbClr val="7C858B"/>
                </a:solidFill>
                <a:latin typeface="Verdana"/>
                <a:cs typeface="Verdana"/>
              </a:rPr>
              <a:t> </a:t>
            </a:r>
            <a:r>
              <a:rPr sz="1400" spc="-20" dirty="0">
                <a:solidFill>
                  <a:srgbClr val="7C858B"/>
                </a:solidFill>
                <a:latin typeface="Verdana"/>
                <a:cs typeface="Verdana"/>
              </a:rPr>
              <a:t>ile</a:t>
            </a:r>
            <a:r>
              <a:rPr sz="1400" spc="-60" dirty="0">
                <a:solidFill>
                  <a:srgbClr val="7C858B"/>
                </a:solidFill>
                <a:latin typeface="Verdana"/>
                <a:cs typeface="Verdana"/>
              </a:rPr>
              <a:t> </a:t>
            </a:r>
            <a:r>
              <a:rPr sz="1400" spc="-10" dirty="0">
                <a:solidFill>
                  <a:srgbClr val="7C858B"/>
                </a:solidFill>
                <a:latin typeface="Verdana"/>
                <a:cs typeface="Verdana"/>
              </a:rPr>
              <a:t>ilgili</a:t>
            </a:r>
            <a:r>
              <a:rPr sz="1400" spc="-65" dirty="0">
                <a:solidFill>
                  <a:srgbClr val="7C858B"/>
                </a:solidFill>
                <a:latin typeface="Verdana"/>
                <a:cs typeface="Verdana"/>
              </a:rPr>
              <a:t> </a:t>
            </a:r>
            <a:r>
              <a:rPr sz="1400" spc="-20" dirty="0">
                <a:solidFill>
                  <a:srgbClr val="7C858B"/>
                </a:solidFill>
                <a:latin typeface="Verdana"/>
                <a:cs typeface="Verdana"/>
              </a:rPr>
              <a:t>yeni</a:t>
            </a:r>
            <a:endParaRPr sz="1400">
              <a:latin typeface="Verdana"/>
              <a:cs typeface="Verdana"/>
            </a:endParaRPr>
          </a:p>
          <a:p>
            <a:pPr marL="12700" marR="5080">
              <a:lnSpc>
                <a:spcPct val="114999"/>
              </a:lnSpc>
            </a:pPr>
            <a:r>
              <a:rPr sz="1400" dirty="0">
                <a:solidFill>
                  <a:srgbClr val="7C858B"/>
                </a:solidFill>
                <a:latin typeface="Verdana"/>
                <a:cs typeface="Verdana"/>
              </a:rPr>
              <a:t>trendleri</a:t>
            </a:r>
            <a:r>
              <a:rPr sz="1400" spc="-114" dirty="0">
                <a:solidFill>
                  <a:srgbClr val="7C858B"/>
                </a:solidFill>
                <a:latin typeface="Verdana"/>
                <a:cs typeface="Verdana"/>
              </a:rPr>
              <a:t> </a:t>
            </a:r>
            <a:r>
              <a:rPr sz="1400" spc="-10" dirty="0">
                <a:solidFill>
                  <a:srgbClr val="7C858B"/>
                </a:solidFill>
                <a:latin typeface="Verdana"/>
                <a:cs typeface="Verdana"/>
              </a:rPr>
              <a:t>sürekli</a:t>
            </a:r>
            <a:r>
              <a:rPr sz="1400" spc="-105" dirty="0">
                <a:solidFill>
                  <a:srgbClr val="7C858B"/>
                </a:solidFill>
                <a:latin typeface="Verdana"/>
                <a:cs typeface="Verdana"/>
              </a:rPr>
              <a:t> </a:t>
            </a:r>
            <a:r>
              <a:rPr sz="1400" spc="-35" dirty="0">
                <a:solidFill>
                  <a:srgbClr val="7C858B"/>
                </a:solidFill>
                <a:latin typeface="Verdana"/>
                <a:cs typeface="Verdana"/>
              </a:rPr>
              <a:t>araştırıp,</a:t>
            </a:r>
            <a:r>
              <a:rPr sz="1400" spc="-95" dirty="0">
                <a:solidFill>
                  <a:srgbClr val="7C858B"/>
                </a:solidFill>
                <a:latin typeface="Verdana"/>
                <a:cs typeface="Verdana"/>
              </a:rPr>
              <a:t> </a:t>
            </a:r>
            <a:r>
              <a:rPr sz="1400" spc="-10" dirty="0">
                <a:solidFill>
                  <a:srgbClr val="7C858B"/>
                </a:solidFill>
                <a:latin typeface="Verdana"/>
                <a:cs typeface="Verdana"/>
              </a:rPr>
              <a:t>işimizde </a:t>
            </a:r>
            <a:r>
              <a:rPr sz="1400" spc="-25" dirty="0">
                <a:solidFill>
                  <a:srgbClr val="7C858B"/>
                </a:solidFill>
                <a:latin typeface="Verdana"/>
                <a:cs typeface="Verdana"/>
              </a:rPr>
              <a:t>uygular,</a:t>
            </a:r>
            <a:r>
              <a:rPr sz="1400" spc="-85" dirty="0">
                <a:solidFill>
                  <a:srgbClr val="7C858B"/>
                </a:solidFill>
                <a:latin typeface="Verdana"/>
                <a:cs typeface="Verdana"/>
              </a:rPr>
              <a:t> </a:t>
            </a:r>
            <a:r>
              <a:rPr sz="1400" dirty="0">
                <a:solidFill>
                  <a:srgbClr val="7C858B"/>
                </a:solidFill>
                <a:latin typeface="Verdana"/>
                <a:cs typeface="Verdana"/>
              </a:rPr>
              <a:t>ekip</a:t>
            </a:r>
            <a:r>
              <a:rPr sz="1400" spc="-75" dirty="0">
                <a:solidFill>
                  <a:srgbClr val="7C858B"/>
                </a:solidFill>
                <a:latin typeface="Verdana"/>
                <a:cs typeface="Verdana"/>
              </a:rPr>
              <a:t> </a:t>
            </a:r>
            <a:r>
              <a:rPr sz="1400" spc="-10" dirty="0">
                <a:solidFill>
                  <a:srgbClr val="7C858B"/>
                </a:solidFill>
                <a:latin typeface="Verdana"/>
                <a:cs typeface="Verdana"/>
              </a:rPr>
              <a:t>arkadaşlarımızı</a:t>
            </a:r>
            <a:r>
              <a:rPr sz="1400" spc="-70" dirty="0">
                <a:solidFill>
                  <a:srgbClr val="7C858B"/>
                </a:solidFill>
                <a:latin typeface="Verdana"/>
                <a:cs typeface="Verdana"/>
              </a:rPr>
              <a:t> </a:t>
            </a:r>
            <a:r>
              <a:rPr sz="1400" b="1" spc="-25" dirty="0">
                <a:solidFill>
                  <a:srgbClr val="7C858B"/>
                </a:solidFill>
                <a:latin typeface="Tahoma"/>
                <a:cs typeface="Tahoma"/>
              </a:rPr>
              <a:t>YENİLİKÇİ </a:t>
            </a:r>
            <a:r>
              <a:rPr sz="1400" spc="-40" dirty="0">
                <a:solidFill>
                  <a:srgbClr val="7C858B"/>
                </a:solidFill>
                <a:latin typeface="Verdana"/>
                <a:cs typeface="Verdana"/>
              </a:rPr>
              <a:t>ve</a:t>
            </a:r>
            <a:r>
              <a:rPr sz="1400" spc="-30" dirty="0">
                <a:solidFill>
                  <a:srgbClr val="7C858B"/>
                </a:solidFill>
                <a:latin typeface="Verdana"/>
                <a:cs typeface="Verdana"/>
              </a:rPr>
              <a:t> </a:t>
            </a:r>
            <a:r>
              <a:rPr sz="1400" b="1" spc="65" dirty="0">
                <a:solidFill>
                  <a:srgbClr val="7C858B"/>
                </a:solidFill>
                <a:latin typeface="Tahoma"/>
                <a:cs typeface="Tahoma"/>
              </a:rPr>
              <a:t>ÖZGÜN</a:t>
            </a:r>
            <a:r>
              <a:rPr sz="1400" b="1" dirty="0">
                <a:solidFill>
                  <a:srgbClr val="7C858B"/>
                </a:solidFill>
                <a:latin typeface="Tahoma"/>
                <a:cs typeface="Tahoma"/>
              </a:rPr>
              <a:t> </a:t>
            </a:r>
            <a:r>
              <a:rPr sz="1400" dirty="0">
                <a:solidFill>
                  <a:srgbClr val="7C858B"/>
                </a:solidFill>
                <a:latin typeface="Verdana"/>
                <a:cs typeface="Verdana"/>
              </a:rPr>
              <a:t>davranma</a:t>
            </a:r>
            <a:r>
              <a:rPr sz="1400" spc="-55" dirty="0">
                <a:solidFill>
                  <a:srgbClr val="7C858B"/>
                </a:solidFill>
                <a:latin typeface="Verdana"/>
                <a:cs typeface="Verdana"/>
              </a:rPr>
              <a:t> </a:t>
            </a:r>
            <a:r>
              <a:rPr sz="1400" dirty="0">
                <a:solidFill>
                  <a:srgbClr val="7C858B"/>
                </a:solidFill>
                <a:latin typeface="Verdana"/>
                <a:cs typeface="Verdana"/>
              </a:rPr>
              <a:t>konusunda</a:t>
            </a:r>
            <a:r>
              <a:rPr sz="1400" spc="-60" dirty="0">
                <a:solidFill>
                  <a:srgbClr val="7C858B"/>
                </a:solidFill>
                <a:latin typeface="Verdana"/>
                <a:cs typeface="Verdana"/>
              </a:rPr>
              <a:t> </a:t>
            </a:r>
            <a:r>
              <a:rPr sz="1400" spc="-10" dirty="0">
                <a:solidFill>
                  <a:srgbClr val="7C858B"/>
                </a:solidFill>
                <a:latin typeface="Verdana"/>
                <a:cs typeface="Verdana"/>
              </a:rPr>
              <a:t>teşvik ederiz.</a:t>
            </a:r>
            <a:endParaRPr sz="1400">
              <a:latin typeface="Verdana"/>
              <a:cs typeface="Verdana"/>
            </a:endParaRPr>
          </a:p>
          <a:p>
            <a:pPr>
              <a:lnSpc>
                <a:spcPct val="100000"/>
              </a:lnSpc>
            </a:pPr>
            <a:endParaRPr sz="1400">
              <a:latin typeface="Verdana"/>
              <a:cs typeface="Verdana"/>
            </a:endParaRPr>
          </a:p>
          <a:p>
            <a:pPr>
              <a:lnSpc>
                <a:spcPct val="100000"/>
              </a:lnSpc>
              <a:spcBef>
                <a:spcPts val="700"/>
              </a:spcBef>
            </a:pPr>
            <a:endParaRPr sz="1400">
              <a:latin typeface="Verdana"/>
              <a:cs typeface="Verdana"/>
            </a:endParaRPr>
          </a:p>
          <a:p>
            <a:pPr marL="329565" indent="-316865">
              <a:lnSpc>
                <a:spcPct val="100000"/>
              </a:lnSpc>
              <a:spcBef>
                <a:spcPts val="5"/>
              </a:spcBef>
              <a:buFont typeface="Times New Roman"/>
              <a:buChar char="●"/>
              <a:tabLst>
                <a:tab pos="329565" algn="l"/>
              </a:tabLst>
            </a:pPr>
            <a:r>
              <a:rPr sz="1400" spc="-30" dirty="0">
                <a:solidFill>
                  <a:srgbClr val="7C858B"/>
                </a:solidFill>
                <a:latin typeface="Verdana"/>
                <a:cs typeface="Verdana"/>
              </a:rPr>
              <a:t>POZİTİF</a:t>
            </a:r>
            <a:r>
              <a:rPr sz="1400" spc="-90" dirty="0">
                <a:solidFill>
                  <a:srgbClr val="7C858B"/>
                </a:solidFill>
                <a:latin typeface="Verdana"/>
                <a:cs typeface="Verdana"/>
              </a:rPr>
              <a:t> </a:t>
            </a:r>
            <a:r>
              <a:rPr sz="1400" spc="60" dirty="0">
                <a:solidFill>
                  <a:srgbClr val="7C858B"/>
                </a:solidFill>
                <a:latin typeface="Verdana"/>
                <a:cs typeface="Verdana"/>
              </a:rPr>
              <a:t>YORUMLAMA</a:t>
            </a:r>
            <a:endParaRPr sz="1400">
              <a:latin typeface="Verdana"/>
              <a:cs typeface="Verdana"/>
            </a:endParaRPr>
          </a:p>
          <a:p>
            <a:pPr marL="12700">
              <a:lnSpc>
                <a:spcPct val="100000"/>
              </a:lnSpc>
              <a:spcBef>
                <a:spcPts val="250"/>
              </a:spcBef>
            </a:pPr>
            <a:r>
              <a:rPr sz="1400" spc="-130" dirty="0">
                <a:solidFill>
                  <a:srgbClr val="7C858B"/>
                </a:solidFill>
                <a:latin typeface="Verdana"/>
                <a:cs typeface="Verdana"/>
              </a:rPr>
              <a:t>BİZ;</a:t>
            </a:r>
            <a:r>
              <a:rPr sz="1400" spc="-35" dirty="0">
                <a:solidFill>
                  <a:srgbClr val="7C858B"/>
                </a:solidFill>
                <a:latin typeface="Verdana"/>
                <a:cs typeface="Verdana"/>
              </a:rPr>
              <a:t> </a:t>
            </a:r>
            <a:r>
              <a:rPr sz="1400" dirty="0">
                <a:solidFill>
                  <a:srgbClr val="7C858B"/>
                </a:solidFill>
                <a:latin typeface="Verdana"/>
                <a:cs typeface="Verdana"/>
              </a:rPr>
              <a:t>kendimizi</a:t>
            </a:r>
            <a:r>
              <a:rPr sz="1400" spc="-45" dirty="0">
                <a:solidFill>
                  <a:srgbClr val="7C858B"/>
                </a:solidFill>
                <a:latin typeface="Verdana"/>
                <a:cs typeface="Verdana"/>
              </a:rPr>
              <a:t> ve</a:t>
            </a:r>
            <a:r>
              <a:rPr sz="1400" spc="-15" dirty="0">
                <a:solidFill>
                  <a:srgbClr val="7C858B"/>
                </a:solidFill>
                <a:latin typeface="Verdana"/>
                <a:cs typeface="Verdana"/>
              </a:rPr>
              <a:t> </a:t>
            </a:r>
            <a:r>
              <a:rPr sz="1400" dirty="0">
                <a:solidFill>
                  <a:srgbClr val="7C858B"/>
                </a:solidFill>
                <a:latin typeface="Verdana"/>
                <a:cs typeface="Verdana"/>
              </a:rPr>
              <a:t>hizmet</a:t>
            </a:r>
            <a:r>
              <a:rPr sz="1400" spc="-45" dirty="0">
                <a:solidFill>
                  <a:srgbClr val="7C858B"/>
                </a:solidFill>
                <a:latin typeface="Verdana"/>
                <a:cs typeface="Verdana"/>
              </a:rPr>
              <a:t> </a:t>
            </a:r>
            <a:r>
              <a:rPr sz="1400" spc="-10" dirty="0">
                <a:solidFill>
                  <a:srgbClr val="7C858B"/>
                </a:solidFill>
                <a:latin typeface="Verdana"/>
                <a:cs typeface="Verdana"/>
              </a:rPr>
              <a:t>kültürümüzü</a:t>
            </a:r>
            <a:endParaRPr sz="1400">
              <a:latin typeface="Verdana"/>
              <a:cs typeface="Verdana"/>
            </a:endParaRPr>
          </a:p>
          <a:p>
            <a:pPr marL="12700">
              <a:lnSpc>
                <a:spcPct val="100000"/>
              </a:lnSpc>
              <a:spcBef>
                <a:spcPts val="254"/>
              </a:spcBef>
            </a:pPr>
            <a:r>
              <a:rPr sz="1400" dirty="0">
                <a:solidFill>
                  <a:srgbClr val="7C858B"/>
                </a:solidFill>
                <a:latin typeface="Verdana"/>
                <a:cs typeface="Verdana"/>
              </a:rPr>
              <a:t>geliştirmek</a:t>
            </a:r>
            <a:r>
              <a:rPr sz="1400" spc="-50" dirty="0">
                <a:solidFill>
                  <a:srgbClr val="7C858B"/>
                </a:solidFill>
                <a:latin typeface="Verdana"/>
                <a:cs typeface="Verdana"/>
              </a:rPr>
              <a:t> </a:t>
            </a:r>
            <a:r>
              <a:rPr sz="1400" spc="-45" dirty="0">
                <a:solidFill>
                  <a:srgbClr val="7C858B"/>
                </a:solidFill>
                <a:latin typeface="Verdana"/>
                <a:cs typeface="Verdana"/>
              </a:rPr>
              <a:t>ve</a:t>
            </a:r>
            <a:r>
              <a:rPr sz="1400" spc="-40" dirty="0">
                <a:solidFill>
                  <a:srgbClr val="7C858B"/>
                </a:solidFill>
                <a:latin typeface="Verdana"/>
                <a:cs typeface="Verdana"/>
              </a:rPr>
              <a:t> </a:t>
            </a:r>
            <a:r>
              <a:rPr sz="1400" dirty="0">
                <a:solidFill>
                  <a:srgbClr val="7C858B"/>
                </a:solidFill>
                <a:latin typeface="Verdana"/>
                <a:cs typeface="Verdana"/>
              </a:rPr>
              <a:t>yenilenmek</a:t>
            </a:r>
            <a:r>
              <a:rPr sz="1400" spc="-25" dirty="0">
                <a:solidFill>
                  <a:srgbClr val="7C858B"/>
                </a:solidFill>
                <a:latin typeface="Verdana"/>
                <a:cs typeface="Verdana"/>
              </a:rPr>
              <a:t> </a:t>
            </a:r>
            <a:r>
              <a:rPr sz="1400" dirty="0">
                <a:solidFill>
                  <a:srgbClr val="7C858B"/>
                </a:solidFill>
                <a:latin typeface="Verdana"/>
                <a:cs typeface="Verdana"/>
              </a:rPr>
              <a:t>için</a:t>
            </a:r>
            <a:r>
              <a:rPr sz="1400" spc="-40" dirty="0">
                <a:solidFill>
                  <a:srgbClr val="7C858B"/>
                </a:solidFill>
                <a:latin typeface="Verdana"/>
                <a:cs typeface="Verdana"/>
              </a:rPr>
              <a:t> </a:t>
            </a:r>
            <a:r>
              <a:rPr sz="1400" spc="-10" dirty="0">
                <a:solidFill>
                  <a:srgbClr val="7C858B"/>
                </a:solidFill>
                <a:latin typeface="Verdana"/>
                <a:cs typeface="Verdana"/>
              </a:rPr>
              <a:t>daima</a:t>
            </a:r>
            <a:endParaRPr sz="1400">
              <a:latin typeface="Verdana"/>
              <a:cs typeface="Verdana"/>
            </a:endParaRPr>
          </a:p>
          <a:p>
            <a:pPr marL="12700">
              <a:lnSpc>
                <a:spcPct val="100000"/>
              </a:lnSpc>
              <a:spcBef>
                <a:spcPts val="250"/>
              </a:spcBef>
            </a:pPr>
            <a:r>
              <a:rPr sz="1400" dirty="0">
                <a:solidFill>
                  <a:srgbClr val="7C858B"/>
                </a:solidFill>
                <a:latin typeface="Verdana"/>
                <a:cs typeface="Verdana"/>
              </a:rPr>
              <a:t>yapıcı</a:t>
            </a:r>
            <a:r>
              <a:rPr sz="1400" spc="-85" dirty="0">
                <a:solidFill>
                  <a:srgbClr val="7C858B"/>
                </a:solidFill>
                <a:latin typeface="Verdana"/>
                <a:cs typeface="Verdana"/>
              </a:rPr>
              <a:t> </a:t>
            </a:r>
            <a:r>
              <a:rPr sz="1400" spc="-25" dirty="0">
                <a:solidFill>
                  <a:srgbClr val="7C858B"/>
                </a:solidFill>
                <a:latin typeface="Verdana"/>
                <a:cs typeface="Verdana"/>
              </a:rPr>
              <a:t>eleştiriye</a:t>
            </a:r>
            <a:r>
              <a:rPr sz="1400" spc="-85" dirty="0">
                <a:solidFill>
                  <a:srgbClr val="7C858B"/>
                </a:solidFill>
                <a:latin typeface="Verdana"/>
                <a:cs typeface="Verdana"/>
              </a:rPr>
              <a:t> </a:t>
            </a:r>
            <a:r>
              <a:rPr sz="1400" dirty="0">
                <a:solidFill>
                  <a:srgbClr val="7C858B"/>
                </a:solidFill>
                <a:latin typeface="Verdana"/>
                <a:cs typeface="Verdana"/>
              </a:rPr>
              <a:t>açık</a:t>
            </a:r>
            <a:r>
              <a:rPr sz="1400" spc="-110" dirty="0">
                <a:solidFill>
                  <a:srgbClr val="7C858B"/>
                </a:solidFill>
                <a:latin typeface="Verdana"/>
                <a:cs typeface="Verdana"/>
              </a:rPr>
              <a:t> </a:t>
            </a:r>
            <a:r>
              <a:rPr sz="1400" spc="-10" dirty="0">
                <a:solidFill>
                  <a:srgbClr val="7C858B"/>
                </a:solidFill>
                <a:latin typeface="Verdana"/>
                <a:cs typeface="Verdana"/>
              </a:rPr>
              <a:t>davranırız.</a:t>
            </a:r>
            <a:endParaRPr sz="1400">
              <a:latin typeface="Verdana"/>
              <a:cs typeface="Verdana"/>
            </a:endParaRPr>
          </a:p>
        </p:txBody>
      </p:sp>
      <p:pic>
        <p:nvPicPr>
          <p:cNvPr id="5" name="object 5"/>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DEĞERLERİMİZ</a:t>
            </a:r>
          </a:p>
        </p:txBody>
      </p:sp>
      <p:sp>
        <p:nvSpPr>
          <p:cNvPr id="3" name="object 3"/>
          <p:cNvSpPr txBox="1"/>
          <p:nvPr/>
        </p:nvSpPr>
        <p:spPr>
          <a:xfrm>
            <a:off x="4810505" y="1419938"/>
            <a:ext cx="3148330" cy="1252220"/>
          </a:xfrm>
          <a:prstGeom prst="rect">
            <a:avLst/>
          </a:prstGeom>
        </p:spPr>
        <p:txBody>
          <a:bodyPr vert="horz" wrap="square" lIns="0" tIns="43815" rIns="0" bIns="0" rtlCol="0">
            <a:spAutoFit/>
          </a:bodyPr>
          <a:lstStyle/>
          <a:p>
            <a:pPr marL="329565" indent="-316865">
              <a:lnSpc>
                <a:spcPct val="100000"/>
              </a:lnSpc>
              <a:spcBef>
                <a:spcPts val="345"/>
              </a:spcBef>
              <a:buFont typeface="Times New Roman"/>
              <a:buChar char="●"/>
              <a:tabLst>
                <a:tab pos="329565" algn="l"/>
              </a:tabLst>
            </a:pPr>
            <a:r>
              <a:rPr sz="1400" spc="-10" dirty="0">
                <a:solidFill>
                  <a:srgbClr val="7C858B"/>
                </a:solidFill>
                <a:latin typeface="Verdana"/>
                <a:cs typeface="Verdana"/>
              </a:rPr>
              <a:t>DÜRÜSTLÜK</a:t>
            </a:r>
            <a:endParaRPr sz="1400">
              <a:latin typeface="Verdana"/>
              <a:cs typeface="Verdana"/>
            </a:endParaRPr>
          </a:p>
          <a:p>
            <a:pPr marL="12700">
              <a:lnSpc>
                <a:spcPct val="100000"/>
              </a:lnSpc>
              <a:spcBef>
                <a:spcPts val="254"/>
              </a:spcBef>
            </a:pPr>
            <a:r>
              <a:rPr sz="1400" spc="-130" dirty="0">
                <a:solidFill>
                  <a:srgbClr val="7C858B"/>
                </a:solidFill>
                <a:latin typeface="Verdana"/>
                <a:cs typeface="Verdana"/>
              </a:rPr>
              <a:t>BİZ;</a:t>
            </a:r>
            <a:r>
              <a:rPr sz="1400" spc="-100" dirty="0">
                <a:solidFill>
                  <a:srgbClr val="7C858B"/>
                </a:solidFill>
                <a:latin typeface="Verdana"/>
                <a:cs typeface="Verdana"/>
              </a:rPr>
              <a:t> </a:t>
            </a:r>
            <a:r>
              <a:rPr sz="1400" dirty="0">
                <a:solidFill>
                  <a:srgbClr val="7C858B"/>
                </a:solidFill>
                <a:latin typeface="Verdana"/>
                <a:cs typeface="Verdana"/>
              </a:rPr>
              <a:t>Çalışma</a:t>
            </a:r>
            <a:r>
              <a:rPr sz="1400" spc="-90" dirty="0">
                <a:solidFill>
                  <a:srgbClr val="7C858B"/>
                </a:solidFill>
                <a:latin typeface="Verdana"/>
                <a:cs typeface="Verdana"/>
              </a:rPr>
              <a:t> </a:t>
            </a:r>
            <a:r>
              <a:rPr sz="1400" dirty="0">
                <a:solidFill>
                  <a:srgbClr val="7C858B"/>
                </a:solidFill>
                <a:latin typeface="Verdana"/>
                <a:cs typeface="Verdana"/>
              </a:rPr>
              <a:t>hayatında</a:t>
            </a:r>
            <a:r>
              <a:rPr sz="1400" spc="-100" dirty="0">
                <a:solidFill>
                  <a:srgbClr val="7C858B"/>
                </a:solidFill>
                <a:latin typeface="Verdana"/>
                <a:cs typeface="Verdana"/>
              </a:rPr>
              <a:t> </a:t>
            </a:r>
            <a:r>
              <a:rPr sz="1400" spc="-45" dirty="0">
                <a:solidFill>
                  <a:srgbClr val="7C858B"/>
                </a:solidFill>
                <a:latin typeface="Verdana"/>
                <a:cs typeface="Verdana"/>
              </a:rPr>
              <a:t>ve</a:t>
            </a:r>
            <a:r>
              <a:rPr sz="1400" spc="-95" dirty="0">
                <a:solidFill>
                  <a:srgbClr val="7C858B"/>
                </a:solidFill>
                <a:latin typeface="Verdana"/>
                <a:cs typeface="Verdana"/>
              </a:rPr>
              <a:t> </a:t>
            </a:r>
            <a:r>
              <a:rPr sz="1400" spc="-10" dirty="0">
                <a:solidFill>
                  <a:srgbClr val="7C858B"/>
                </a:solidFill>
                <a:latin typeface="Verdana"/>
                <a:cs typeface="Verdana"/>
              </a:rPr>
              <a:t>hizmet</a:t>
            </a:r>
            <a:endParaRPr sz="1400">
              <a:latin typeface="Verdana"/>
              <a:cs typeface="Verdana"/>
            </a:endParaRPr>
          </a:p>
          <a:p>
            <a:pPr marL="12700" marR="5080">
              <a:lnSpc>
                <a:spcPct val="114999"/>
              </a:lnSpc>
            </a:pPr>
            <a:r>
              <a:rPr sz="1400" dirty="0">
                <a:solidFill>
                  <a:srgbClr val="7C858B"/>
                </a:solidFill>
                <a:latin typeface="Verdana"/>
                <a:cs typeface="Verdana"/>
              </a:rPr>
              <a:t>esnasında</a:t>
            </a:r>
            <a:r>
              <a:rPr sz="1400" spc="-35" dirty="0">
                <a:solidFill>
                  <a:srgbClr val="7C858B"/>
                </a:solidFill>
                <a:latin typeface="Verdana"/>
                <a:cs typeface="Verdana"/>
              </a:rPr>
              <a:t> </a:t>
            </a:r>
            <a:r>
              <a:rPr sz="1400" dirty="0">
                <a:solidFill>
                  <a:srgbClr val="7C858B"/>
                </a:solidFill>
                <a:latin typeface="Verdana"/>
                <a:cs typeface="Verdana"/>
              </a:rPr>
              <a:t>verdiğimiz</a:t>
            </a:r>
            <a:r>
              <a:rPr sz="1400" spc="-35" dirty="0">
                <a:solidFill>
                  <a:srgbClr val="7C858B"/>
                </a:solidFill>
                <a:latin typeface="Verdana"/>
                <a:cs typeface="Verdana"/>
              </a:rPr>
              <a:t> </a:t>
            </a:r>
            <a:r>
              <a:rPr sz="1400" dirty="0">
                <a:solidFill>
                  <a:srgbClr val="7C858B"/>
                </a:solidFill>
                <a:latin typeface="Verdana"/>
                <a:cs typeface="Verdana"/>
              </a:rPr>
              <a:t>bilgilerde</a:t>
            </a:r>
            <a:r>
              <a:rPr sz="1400" spc="-30" dirty="0">
                <a:solidFill>
                  <a:srgbClr val="7C858B"/>
                </a:solidFill>
                <a:latin typeface="Verdana"/>
                <a:cs typeface="Verdana"/>
              </a:rPr>
              <a:t> </a:t>
            </a:r>
            <a:r>
              <a:rPr sz="1400" spc="-25" dirty="0">
                <a:solidFill>
                  <a:srgbClr val="7C858B"/>
                </a:solidFill>
                <a:latin typeface="Verdana"/>
                <a:cs typeface="Verdana"/>
              </a:rPr>
              <a:t>her </a:t>
            </a:r>
            <a:r>
              <a:rPr sz="1400" dirty="0">
                <a:solidFill>
                  <a:srgbClr val="7C858B"/>
                </a:solidFill>
                <a:latin typeface="Verdana"/>
                <a:cs typeface="Verdana"/>
              </a:rPr>
              <a:t>zaman</a:t>
            </a:r>
            <a:r>
              <a:rPr sz="1400" spc="-65" dirty="0">
                <a:solidFill>
                  <a:srgbClr val="7C858B"/>
                </a:solidFill>
                <a:latin typeface="Verdana"/>
                <a:cs typeface="Verdana"/>
              </a:rPr>
              <a:t> </a:t>
            </a:r>
            <a:r>
              <a:rPr sz="1400" dirty="0">
                <a:solidFill>
                  <a:srgbClr val="7C858B"/>
                </a:solidFill>
                <a:latin typeface="Verdana"/>
                <a:cs typeface="Verdana"/>
              </a:rPr>
              <a:t>dürüst</a:t>
            </a:r>
            <a:r>
              <a:rPr sz="1400" spc="-60" dirty="0">
                <a:solidFill>
                  <a:srgbClr val="7C858B"/>
                </a:solidFill>
                <a:latin typeface="Verdana"/>
                <a:cs typeface="Verdana"/>
              </a:rPr>
              <a:t> </a:t>
            </a:r>
            <a:r>
              <a:rPr sz="1400" spc="-20" dirty="0">
                <a:solidFill>
                  <a:srgbClr val="7C858B"/>
                </a:solidFill>
                <a:latin typeface="Verdana"/>
                <a:cs typeface="Verdana"/>
              </a:rPr>
              <a:t>davranış</a:t>
            </a:r>
            <a:r>
              <a:rPr sz="1400" spc="-30" dirty="0">
                <a:solidFill>
                  <a:srgbClr val="7C858B"/>
                </a:solidFill>
                <a:latin typeface="Verdana"/>
                <a:cs typeface="Verdana"/>
              </a:rPr>
              <a:t> </a:t>
            </a:r>
            <a:r>
              <a:rPr sz="1400" spc="-10" dirty="0">
                <a:solidFill>
                  <a:srgbClr val="7C858B"/>
                </a:solidFill>
                <a:latin typeface="Verdana"/>
                <a:cs typeface="Verdana"/>
              </a:rPr>
              <a:t>sergiler</a:t>
            </a:r>
            <a:r>
              <a:rPr sz="1400" spc="-15" dirty="0">
                <a:solidFill>
                  <a:srgbClr val="7C858B"/>
                </a:solidFill>
                <a:latin typeface="Verdana"/>
                <a:cs typeface="Verdana"/>
              </a:rPr>
              <a:t> </a:t>
            </a:r>
            <a:r>
              <a:rPr sz="1400" spc="-25" dirty="0">
                <a:solidFill>
                  <a:srgbClr val="7C858B"/>
                </a:solidFill>
                <a:latin typeface="Verdana"/>
                <a:cs typeface="Verdana"/>
              </a:rPr>
              <a:t>ve </a:t>
            </a:r>
            <a:r>
              <a:rPr sz="1400" b="1" dirty="0">
                <a:solidFill>
                  <a:srgbClr val="7C858B"/>
                </a:solidFill>
                <a:latin typeface="Tahoma"/>
                <a:cs typeface="Tahoma"/>
              </a:rPr>
              <a:t>TARAFSIZLIK</a:t>
            </a:r>
            <a:r>
              <a:rPr sz="1400" b="1" spc="-40" dirty="0">
                <a:solidFill>
                  <a:srgbClr val="7C858B"/>
                </a:solidFill>
                <a:latin typeface="Tahoma"/>
                <a:cs typeface="Tahoma"/>
              </a:rPr>
              <a:t> </a:t>
            </a:r>
            <a:r>
              <a:rPr sz="1400" spc="-10" dirty="0">
                <a:solidFill>
                  <a:srgbClr val="7C858B"/>
                </a:solidFill>
                <a:latin typeface="Verdana"/>
                <a:cs typeface="Verdana"/>
              </a:rPr>
              <a:t>ilkesini</a:t>
            </a:r>
            <a:r>
              <a:rPr sz="1400" spc="-85" dirty="0">
                <a:solidFill>
                  <a:srgbClr val="7C858B"/>
                </a:solidFill>
                <a:latin typeface="Verdana"/>
                <a:cs typeface="Verdana"/>
              </a:rPr>
              <a:t> </a:t>
            </a:r>
            <a:r>
              <a:rPr sz="1400" spc="-10" dirty="0">
                <a:solidFill>
                  <a:srgbClr val="7C858B"/>
                </a:solidFill>
                <a:latin typeface="Verdana"/>
                <a:cs typeface="Verdana"/>
              </a:rPr>
              <a:t>benimseriz.</a:t>
            </a:r>
            <a:endParaRPr sz="1400">
              <a:latin typeface="Verdana"/>
              <a:cs typeface="Verdana"/>
            </a:endParaRPr>
          </a:p>
        </p:txBody>
      </p:sp>
      <p:sp>
        <p:nvSpPr>
          <p:cNvPr id="4" name="object 4"/>
          <p:cNvSpPr txBox="1"/>
          <p:nvPr/>
        </p:nvSpPr>
        <p:spPr>
          <a:xfrm>
            <a:off x="572516" y="1330128"/>
            <a:ext cx="4091304" cy="3412490"/>
          </a:xfrm>
          <a:prstGeom prst="rect">
            <a:avLst/>
          </a:prstGeom>
        </p:spPr>
        <p:txBody>
          <a:bodyPr vert="horz" wrap="square" lIns="0" tIns="45085" rIns="0" bIns="0" rtlCol="0">
            <a:spAutoFit/>
          </a:bodyPr>
          <a:lstStyle/>
          <a:p>
            <a:pPr marL="329565" indent="-316865">
              <a:lnSpc>
                <a:spcPct val="100000"/>
              </a:lnSpc>
              <a:spcBef>
                <a:spcPts val="355"/>
              </a:spcBef>
              <a:buFont typeface="Times New Roman"/>
              <a:buChar char="●"/>
              <a:tabLst>
                <a:tab pos="329565" algn="l"/>
              </a:tabLst>
            </a:pPr>
            <a:r>
              <a:rPr sz="1400" spc="-10" dirty="0">
                <a:solidFill>
                  <a:srgbClr val="7C858B"/>
                </a:solidFill>
                <a:latin typeface="Verdana"/>
                <a:cs typeface="Verdana"/>
              </a:rPr>
              <a:t>AİDİYET</a:t>
            </a:r>
            <a:endParaRPr sz="1400">
              <a:latin typeface="Verdana"/>
              <a:cs typeface="Verdana"/>
            </a:endParaRPr>
          </a:p>
          <a:p>
            <a:pPr marL="12700" marR="1809750">
              <a:lnSpc>
                <a:spcPct val="114999"/>
              </a:lnSpc>
              <a:spcBef>
                <a:spcPts val="5"/>
              </a:spcBef>
            </a:pPr>
            <a:r>
              <a:rPr sz="1400" spc="-130" dirty="0">
                <a:solidFill>
                  <a:srgbClr val="7C858B"/>
                </a:solidFill>
                <a:latin typeface="Verdana"/>
                <a:cs typeface="Verdana"/>
              </a:rPr>
              <a:t>BİZ;</a:t>
            </a:r>
            <a:r>
              <a:rPr sz="1400" spc="-90" dirty="0">
                <a:solidFill>
                  <a:srgbClr val="7C858B"/>
                </a:solidFill>
                <a:latin typeface="Verdana"/>
                <a:cs typeface="Verdana"/>
              </a:rPr>
              <a:t> </a:t>
            </a:r>
            <a:r>
              <a:rPr sz="1400" spc="-30" dirty="0">
                <a:solidFill>
                  <a:srgbClr val="7C858B"/>
                </a:solidFill>
                <a:latin typeface="Verdana"/>
                <a:cs typeface="Verdana"/>
              </a:rPr>
              <a:t>Şirket</a:t>
            </a:r>
            <a:r>
              <a:rPr sz="1400" spc="-100" dirty="0">
                <a:solidFill>
                  <a:srgbClr val="7C858B"/>
                </a:solidFill>
                <a:latin typeface="Verdana"/>
                <a:cs typeface="Verdana"/>
              </a:rPr>
              <a:t> </a:t>
            </a:r>
            <a:r>
              <a:rPr sz="1400" spc="-10" dirty="0">
                <a:solidFill>
                  <a:srgbClr val="7C858B"/>
                </a:solidFill>
                <a:latin typeface="Verdana"/>
                <a:cs typeface="Verdana"/>
              </a:rPr>
              <a:t>menfaatlerini, </a:t>
            </a:r>
            <a:r>
              <a:rPr sz="1400" dirty="0">
                <a:solidFill>
                  <a:srgbClr val="7C858B"/>
                </a:solidFill>
                <a:latin typeface="Verdana"/>
                <a:cs typeface="Verdana"/>
              </a:rPr>
              <a:t>değerlerini</a:t>
            </a:r>
            <a:r>
              <a:rPr sz="1400" spc="-55" dirty="0">
                <a:solidFill>
                  <a:srgbClr val="7C858B"/>
                </a:solidFill>
                <a:latin typeface="Verdana"/>
                <a:cs typeface="Verdana"/>
              </a:rPr>
              <a:t> </a:t>
            </a:r>
            <a:r>
              <a:rPr sz="1400" spc="-25" dirty="0">
                <a:solidFill>
                  <a:srgbClr val="7C858B"/>
                </a:solidFill>
                <a:latin typeface="Verdana"/>
                <a:cs typeface="Verdana"/>
              </a:rPr>
              <a:t>ayrıca</a:t>
            </a:r>
            <a:r>
              <a:rPr sz="1400" spc="-55" dirty="0">
                <a:solidFill>
                  <a:srgbClr val="7C858B"/>
                </a:solidFill>
                <a:latin typeface="Verdana"/>
                <a:cs typeface="Verdana"/>
              </a:rPr>
              <a:t> </a:t>
            </a:r>
            <a:r>
              <a:rPr sz="1400" spc="-10" dirty="0">
                <a:solidFill>
                  <a:srgbClr val="7C858B"/>
                </a:solidFill>
                <a:latin typeface="Verdana"/>
                <a:cs typeface="Verdana"/>
              </a:rPr>
              <a:t>kurum </a:t>
            </a:r>
            <a:r>
              <a:rPr sz="1400" dirty="0">
                <a:solidFill>
                  <a:srgbClr val="7C858B"/>
                </a:solidFill>
                <a:latin typeface="Verdana"/>
                <a:cs typeface="Verdana"/>
              </a:rPr>
              <a:t>kültürünü</a:t>
            </a:r>
            <a:r>
              <a:rPr sz="1400" spc="455" dirty="0">
                <a:solidFill>
                  <a:srgbClr val="7C858B"/>
                </a:solidFill>
                <a:latin typeface="Verdana"/>
                <a:cs typeface="Verdana"/>
              </a:rPr>
              <a:t> </a:t>
            </a:r>
            <a:r>
              <a:rPr sz="1400" dirty="0">
                <a:solidFill>
                  <a:srgbClr val="7C858B"/>
                </a:solidFill>
                <a:latin typeface="Verdana"/>
                <a:cs typeface="Verdana"/>
              </a:rPr>
              <a:t>daima</a:t>
            </a:r>
            <a:r>
              <a:rPr sz="1400" spc="-25" dirty="0">
                <a:solidFill>
                  <a:srgbClr val="7C858B"/>
                </a:solidFill>
                <a:latin typeface="Verdana"/>
                <a:cs typeface="Verdana"/>
              </a:rPr>
              <a:t> </a:t>
            </a:r>
            <a:r>
              <a:rPr sz="1400" spc="-20" dirty="0">
                <a:solidFill>
                  <a:srgbClr val="7C858B"/>
                </a:solidFill>
                <a:latin typeface="Verdana"/>
                <a:cs typeface="Verdana"/>
              </a:rPr>
              <a:t>gözetir, </a:t>
            </a:r>
            <a:r>
              <a:rPr sz="1400" b="1" spc="-10" dirty="0">
                <a:solidFill>
                  <a:srgbClr val="7C858B"/>
                </a:solidFill>
                <a:latin typeface="Tahoma"/>
                <a:cs typeface="Tahoma"/>
              </a:rPr>
              <a:t>SÜREKLİLİK</a:t>
            </a:r>
            <a:r>
              <a:rPr sz="1400" b="1" spc="-45" dirty="0">
                <a:solidFill>
                  <a:srgbClr val="7C858B"/>
                </a:solidFill>
                <a:latin typeface="Tahoma"/>
                <a:cs typeface="Tahoma"/>
              </a:rPr>
              <a:t> </a:t>
            </a:r>
            <a:r>
              <a:rPr sz="1400" spc="-25" dirty="0">
                <a:solidFill>
                  <a:srgbClr val="7C858B"/>
                </a:solidFill>
                <a:latin typeface="Verdana"/>
                <a:cs typeface="Verdana"/>
              </a:rPr>
              <a:t>ve</a:t>
            </a:r>
            <a:endParaRPr sz="1400">
              <a:latin typeface="Verdana"/>
              <a:cs typeface="Verdana"/>
            </a:endParaRPr>
          </a:p>
          <a:p>
            <a:pPr marL="12700" marR="2464435">
              <a:lnSpc>
                <a:spcPct val="114999"/>
              </a:lnSpc>
            </a:pPr>
            <a:r>
              <a:rPr sz="1400" spc="-10" dirty="0">
                <a:solidFill>
                  <a:srgbClr val="7C858B"/>
                </a:solidFill>
                <a:latin typeface="Verdana"/>
                <a:cs typeface="Verdana"/>
              </a:rPr>
              <a:t>sürdürülebilir </a:t>
            </a:r>
            <a:r>
              <a:rPr sz="1400" dirty="0">
                <a:solidFill>
                  <a:srgbClr val="7C858B"/>
                </a:solidFill>
                <a:latin typeface="Verdana"/>
                <a:cs typeface="Verdana"/>
              </a:rPr>
              <a:t>olmasından</a:t>
            </a:r>
            <a:r>
              <a:rPr sz="1400" spc="70" dirty="0">
                <a:solidFill>
                  <a:srgbClr val="7C858B"/>
                </a:solidFill>
                <a:latin typeface="Verdana"/>
                <a:cs typeface="Verdana"/>
              </a:rPr>
              <a:t> </a:t>
            </a:r>
            <a:r>
              <a:rPr sz="1400" spc="-10" dirty="0">
                <a:solidFill>
                  <a:srgbClr val="7C858B"/>
                </a:solidFill>
                <a:latin typeface="Verdana"/>
                <a:cs typeface="Verdana"/>
              </a:rPr>
              <a:t>gurur duyarız.</a:t>
            </a:r>
            <a:endParaRPr sz="1400">
              <a:latin typeface="Verdana"/>
              <a:cs typeface="Verdana"/>
            </a:endParaRPr>
          </a:p>
          <a:p>
            <a:pPr>
              <a:lnSpc>
                <a:spcPct val="100000"/>
              </a:lnSpc>
              <a:spcBef>
                <a:spcPts val="90"/>
              </a:spcBef>
            </a:pPr>
            <a:endParaRPr sz="1400">
              <a:latin typeface="Verdana"/>
              <a:cs typeface="Verdana"/>
            </a:endParaRPr>
          </a:p>
          <a:p>
            <a:pPr marL="329565" indent="-316865">
              <a:lnSpc>
                <a:spcPct val="100000"/>
              </a:lnSpc>
              <a:buFont typeface="Times New Roman"/>
              <a:buChar char="●"/>
              <a:tabLst>
                <a:tab pos="329565" algn="l"/>
              </a:tabLst>
            </a:pPr>
            <a:r>
              <a:rPr sz="1400" dirty="0">
                <a:solidFill>
                  <a:srgbClr val="7C858B"/>
                </a:solidFill>
                <a:latin typeface="Verdana"/>
                <a:cs typeface="Verdana"/>
              </a:rPr>
              <a:t>PROAKTİF</a:t>
            </a:r>
            <a:r>
              <a:rPr sz="1400" spc="25" dirty="0">
                <a:solidFill>
                  <a:srgbClr val="7C858B"/>
                </a:solidFill>
                <a:latin typeface="Verdana"/>
                <a:cs typeface="Verdana"/>
              </a:rPr>
              <a:t> </a:t>
            </a:r>
            <a:r>
              <a:rPr sz="1400" spc="-10" dirty="0">
                <a:solidFill>
                  <a:srgbClr val="7C858B"/>
                </a:solidFill>
                <a:latin typeface="Verdana"/>
                <a:cs typeface="Verdana"/>
              </a:rPr>
              <a:t>YAKLAŞIM</a:t>
            </a:r>
            <a:endParaRPr sz="1400">
              <a:latin typeface="Verdana"/>
              <a:cs typeface="Verdana"/>
            </a:endParaRPr>
          </a:p>
          <a:p>
            <a:pPr marL="12700">
              <a:lnSpc>
                <a:spcPct val="100000"/>
              </a:lnSpc>
              <a:spcBef>
                <a:spcPts val="250"/>
              </a:spcBef>
            </a:pPr>
            <a:r>
              <a:rPr sz="1400" spc="-125" dirty="0">
                <a:solidFill>
                  <a:srgbClr val="7C858B"/>
                </a:solidFill>
                <a:latin typeface="Verdana"/>
                <a:cs typeface="Verdana"/>
              </a:rPr>
              <a:t>BİZ;</a:t>
            </a:r>
            <a:r>
              <a:rPr sz="1400" spc="-30" dirty="0">
                <a:solidFill>
                  <a:srgbClr val="7C858B"/>
                </a:solidFill>
                <a:latin typeface="Verdana"/>
                <a:cs typeface="Verdana"/>
              </a:rPr>
              <a:t> </a:t>
            </a:r>
            <a:r>
              <a:rPr sz="1400" spc="-40" dirty="0">
                <a:solidFill>
                  <a:srgbClr val="7C858B"/>
                </a:solidFill>
                <a:latin typeface="Verdana"/>
                <a:cs typeface="Verdana"/>
              </a:rPr>
              <a:t>iş</a:t>
            </a:r>
            <a:r>
              <a:rPr sz="1400" spc="-20" dirty="0">
                <a:solidFill>
                  <a:srgbClr val="7C858B"/>
                </a:solidFill>
                <a:latin typeface="Verdana"/>
                <a:cs typeface="Verdana"/>
              </a:rPr>
              <a:t> </a:t>
            </a:r>
            <a:r>
              <a:rPr sz="1400" dirty="0">
                <a:solidFill>
                  <a:srgbClr val="7C858B"/>
                </a:solidFill>
                <a:latin typeface="Verdana"/>
                <a:cs typeface="Verdana"/>
              </a:rPr>
              <a:t>hayatımızda</a:t>
            </a:r>
            <a:r>
              <a:rPr sz="1400" spc="-55" dirty="0">
                <a:solidFill>
                  <a:srgbClr val="7C858B"/>
                </a:solidFill>
                <a:latin typeface="Verdana"/>
                <a:cs typeface="Verdana"/>
              </a:rPr>
              <a:t> </a:t>
            </a:r>
            <a:r>
              <a:rPr sz="1400" dirty="0">
                <a:solidFill>
                  <a:srgbClr val="7C858B"/>
                </a:solidFill>
                <a:latin typeface="Verdana"/>
                <a:cs typeface="Verdana"/>
              </a:rPr>
              <a:t>daima</a:t>
            </a:r>
            <a:r>
              <a:rPr sz="1400" spc="-35" dirty="0">
                <a:solidFill>
                  <a:srgbClr val="7C858B"/>
                </a:solidFill>
                <a:latin typeface="Verdana"/>
                <a:cs typeface="Verdana"/>
              </a:rPr>
              <a:t> </a:t>
            </a:r>
            <a:r>
              <a:rPr sz="1400" dirty="0">
                <a:solidFill>
                  <a:srgbClr val="7C858B"/>
                </a:solidFill>
                <a:latin typeface="Verdana"/>
                <a:cs typeface="Verdana"/>
              </a:rPr>
              <a:t>çözüm</a:t>
            </a:r>
            <a:r>
              <a:rPr sz="1400" spc="-65" dirty="0">
                <a:solidFill>
                  <a:srgbClr val="7C858B"/>
                </a:solidFill>
                <a:latin typeface="Verdana"/>
                <a:cs typeface="Verdana"/>
              </a:rPr>
              <a:t> </a:t>
            </a:r>
            <a:r>
              <a:rPr sz="1400" spc="-10" dirty="0">
                <a:solidFill>
                  <a:srgbClr val="7C858B"/>
                </a:solidFill>
                <a:latin typeface="Verdana"/>
                <a:cs typeface="Verdana"/>
              </a:rPr>
              <a:t>odaklı</a:t>
            </a:r>
            <a:endParaRPr sz="1400">
              <a:latin typeface="Verdana"/>
              <a:cs typeface="Verdana"/>
            </a:endParaRPr>
          </a:p>
          <a:p>
            <a:pPr marL="12700" marR="5080">
              <a:lnSpc>
                <a:spcPct val="114999"/>
              </a:lnSpc>
              <a:spcBef>
                <a:spcPts val="5"/>
              </a:spcBef>
            </a:pPr>
            <a:r>
              <a:rPr sz="1400" spc="-25" dirty="0">
                <a:solidFill>
                  <a:srgbClr val="7C858B"/>
                </a:solidFill>
                <a:latin typeface="Verdana"/>
                <a:cs typeface="Verdana"/>
              </a:rPr>
              <a:t>davranır,gerekli</a:t>
            </a:r>
            <a:r>
              <a:rPr sz="1400" spc="-30" dirty="0">
                <a:solidFill>
                  <a:srgbClr val="7C858B"/>
                </a:solidFill>
                <a:latin typeface="Verdana"/>
                <a:cs typeface="Verdana"/>
              </a:rPr>
              <a:t> </a:t>
            </a:r>
            <a:r>
              <a:rPr sz="1400" dirty="0">
                <a:solidFill>
                  <a:srgbClr val="7C858B"/>
                </a:solidFill>
                <a:latin typeface="Verdana"/>
                <a:cs typeface="Verdana"/>
              </a:rPr>
              <a:t>durumlarda</a:t>
            </a:r>
            <a:r>
              <a:rPr sz="1400" spc="-65" dirty="0">
                <a:solidFill>
                  <a:srgbClr val="7C858B"/>
                </a:solidFill>
                <a:latin typeface="Verdana"/>
                <a:cs typeface="Verdana"/>
              </a:rPr>
              <a:t> </a:t>
            </a:r>
            <a:r>
              <a:rPr sz="1400" dirty="0">
                <a:solidFill>
                  <a:srgbClr val="7C858B"/>
                </a:solidFill>
                <a:latin typeface="Verdana"/>
                <a:cs typeface="Verdana"/>
              </a:rPr>
              <a:t>çalışan</a:t>
            </a:r>
            <a:r>
              <a:rPr sz="1400" spc="-40" dirty="0">
                <a:solidFill>
                  <a:srgbClr val="7C858B"/>
                </a:solidFill>
                <a:latin typeface="Verdana"/>
                <a:cs typeface="Verdana"/>
              </a:rPr>
              <a:t> ve</a:t>
            </a:r>
            <a:r>
              <a:rPr sz="1400" spc="-10" dirty="0">
                <a:solidFill>
                  <a:srgbClr val="7C858B"/>
                </a:solidFill>
                <a:latin typeface="Verdana"/>
                <a:cs typeface="Verdana"/>
              </a:rPr>
              <a:t> misafir </a:t>
            </a:r>
            <a:r>
              <a:rPr sz="1400" dirty="0">
                <a:solidFill>
                  <a:srgbClr val="7C858B"/>
                </a:solidFill>
                <a:latin typeface="Verdana"/>
                <a:cs typeface="Verdana"/>
              </a:rPr>
              <a:t>memnuniyeti için</a:t>
            </a:r>
            <a:r>
              <a:rPr sz="1400" spc="25" dirty="0">
                <a:solidFill>
                  <a:srgbClr val="7C858B"/>
                </a:solidFill>
                <a:latin typeface="Verdana"/>
                <a:cs typeface="Verdana"/>
              </a:rPr>
              <a:t> </a:t>
            </a:r>
            <a:r>
              <a:rPr sz="1400" dirty="0">
                <a:solidFill>
                  <a:srgbClr val="7C858B"/>
                </a:solidFill>
                <a:latin typeface="Verdana"/>
                <a:cs typeface="Verdana"/>
              </a:rPr>
              <a:t>proaktif</a:t>
            </a:r>
            <a:r>
              <a:rPr sz="1400" spc="-5" dirty="0">
                <a:solidFill>
                  <a:srgbClr val="7C858B"/>
                </a:solidFill>
                <a:latin typeface="Verdana"/>
                <a:cs typeface="Verdana"/>
              </a:rPr>
              <a:t> </a:t>
            </a:r>
            <a:r>
              <a:rPr sz="1400" spc="-10" dirty="0">
                <a:solidFill>
                  <a:srgbClr val="7C858B"/>
                </a:solidFill>
                <a:latin typeface="Verdana"/>
                <a:cs typeface="Verdana"/>
              </a:rPr>
              <a:t>davranır,insiyatif kullanırız.</a:t>
            </a:r>
            <a:endParaRPr sz="1400">
              <a:latin typeface="Verdana"/>
              <a:cs typeface="Verdana"/>
            </a:endParaRPr>
          </a:p>
        </p:txBody>
      </p:sp>
      <p:sp>
        <p:nvSpPr>
          <p:cNvPr id="5" name="object 5"/>
          <p:cNvSpPr txBox="1"/>
          <p:nvPr/>
        </p:nvSpPr>
        <p:spPr>
          <a:xfrm>
            <a:off x="4810505" y="3485693"/>
            <a:ext cx="3121660" cy="1007744"/>
          </a:xfrm>
          <a:prstGeom prst="rect">
            <a:avLst/>
          </a:prstGeom>
        </p:spPr>
        <p:txBody>
          <a:bodyPr vert="horz" wrap="square" lIns="0" tIns="44450" rIns="0" bIns="0" rtlCol="0">
            <a:spAutoFit/>
          </a:bodyPr>
          <a:lstStyle/>
          <a:p>
            <a:pPr marL="329565" indent="-316865">
              <a:lnSpc>
                <a:spcPct val="100000"/>
              </a:lnSpc>
              <a:spcBef>
                <a:spcPts val="350"/>
              </a:spcBef>
              <a:buFont typeface="Times New Roman"/>
              <a:buChar char="●"/>
              <a:tabLst>
                <a:tab pos="329565" algn="l"/>
              </a:tabLst>
            </a:pPr>
            <a:r>
              <a:rPr sz="1400" spc="-10" dirty="0">
                <a:solidFill>
                  <a:srgbClr val="7C858B"/>
                </a:solidFill>
                <a:latin typeface="Verdana"/>
                <a:cs typeface="Verdana"/>
              </a:rPr>
              <a:t>MÜTEVAZİLİK</a:t>
            </a:r>
            <a:endParaRPr sz="1400">
              <a:latin typeface="Verdana"/>
              <a:cs typeface="Verdana"/>
            </a:endParaRPr>
          </a:p>
          <a:p>
            <a:pPr marL="12700">
              <a:lnSpc>
                <a:spcPct val="100000"/>
              </a:lnSpc>
              <a:spcBef>
                <a:spcPts val="250"/>
              </a:spcBef>
            </a:pPr>
            <a:r>
              <a:rPr sz="1400" spc="-130" dirty="0">
                <a:solidFill>
                  <a:srgbClr val="7C858B"/>
                </a:solidFill>
                <a:latin typeface="Verdana"/>
                <a:cs typeface="Verdana"/>
              </a:rPr>
              <a:t>BİZ;</a:t>
            </a:r>
            <a:r>
              <a:rPr sz="1400" spc="-95" dirty="0">
                <a:solidFill>
                  <a:srgbClr val="7C858B"/>
                </a:solidFill>
                <a:latin typeface="Verdana"/>
                <a:cs typeface="Verdana"/>
              </a:rPr>
              <a:t> </a:t>
            </a:r>
            <a:r>
              <a:rPr sz="1400" spc="-25" dirty="0">
                <a:solidFill>
                  <a:srgbClr val="7C858B"/>
                </a:solidFill>
                <a:latin typeface="Verdana"/>
                <a:cs typeface="Verdana"/>
              </a:rPr>
              <a:t>kişisel</a:t>
            </a:r>
            <a:r>
              <a:rPr sz="1400" spc="-85" dirty="0">
                <a:solidFill>
                  <a:srgbClr val="7C858B"/>
                </a:solidFill>
                <a:latin typeface="Verdana"/>
                <a:cs typeface="Verdana"/>
              </a:rPr>
              <a:t> </a:t>
            </a:r>
            <a:r>
              <a:rPr sz="1400" spc="50" dirty="0">
                <a:solidFill>
                  <a:srgbClr val="7C858B"/>
                </a:solidFill>
                <a:latin typeface="Verdana"/>
                <a:cs typeface="Verdana"/>
              </a:rPr>
              <a:t>tutum</a:t>
            </a:r>
            <a:r>
              <a:rPr sz="1400" spc="-114" dirty="0">
                <a:solidFill>
                  <a:srgbClr val="7C858B"/>
                </a:solidFill>
                <a:latin typeface="Verdana"/>
                <a:cs typeface="Verdana"/>
              </a:rPr>
              <a:t> </a:t>
            </a:r>
            <a:r>
              <a:rPr sz="1400" spc="-20" dirty="0">
                <a:solidFill>
                  <a:srgbClr val="7C858B"/>
                </a:solidFill>
                <a:latin typeface="Verdana"/>
                <a:cs typeface="Verdana"/>
              </a:rPr>
              <a:t>olarak</a:t>
            </a:r>
            <a:r>
              <a:rPr sz="1400" spc="-114" dirty="0">
                <a:solidFill>
                  <a:srgbClr val="7C858B"/>
                </a:solidFill>
                <a:latin typeface="Verdana"/>
                <a:cs typeface="Verdana"/>
              </a:rPr>
              <a:t> </a:t>
            </a:r>
            <a:r>
              <a:rPr sz="1400" spc="-20" dirty="0">
                <a:solidFill>
                  <a:srgbClr val="7C858B"/>
                </a:solidFill>
                <a:latin typeface="Verdana"/>
                <a:cs typeface="Verdana"/>
              </a:rPr>
              <a:t>alçak</a:t>
            </a:r>
            <a:endParaRPr sz="1400">
              <a:latin typeface="Verdana"/>
              <a:cs typeface="Verdana"/>
            </a:endParaRPr>
          </a:p>
          <a:p>
            <a:pPr marL="12700">
              <a:lnSpc>
                <a:spcPct val="100000"/>
              </a:lnSpc>
              <a:spcBef>
                <a:spcPts val="254"/>
              </a:spcBef>
            </a:pPr>
            <a:r>
              <a:rPr sz="1400" dirty="0">
                <a:solidFill>
                  <a:srgbClr val="7C858B"/>
                </a:solidFill>
                <a:latin typeface="Verdana"/>
                <a:cs typeface="Verdana"/>
              </a:rPr>
              <a:t>gönüllü,</a:t>
            </a:r>
            <a:r>
              <a:rPr sz="1400" spc="-100" dirty="0">
                <a:solidFill>
                  <a:srgbClr val="7C858B"/>
                </a:solidFill>
                <a:latin typeface="Verdana"/>
                <a:cs typeface="Verdana"/>
              </a:rPr>
              <a:t> </a:t>
            </a:r>
            <a:r>
              <a:rPr sz="1400" dirty="0">
                <a:solidFill>
                  <a:srgbClr val="7C858B"/>
                </a:solidFill>
                <a:latin typeface="Verdana"/>
                <a:cs typeface="Verdana"/>
              </a:rPr>
              <a:t>içten</a:t>
            </a:r>
            <a:r>
              <a:rPr sz="1400" spc="-105" dirty="0">
                <a:solidFill>
                  <a:srgbClr val="7C858B"/>
                </a:solidFill>
                <a:latin typeface="Verdana"/>
                <a:cs typeface="Verdana"/>
              </a:rPr>
              <a:t> </a:t>
            </a:r>
            <a:r>
              <a:rPr sz="1400" spc="-45" dirty="0">
                <a:solidFill>
                  <a:srgbClr val="7C858B"/>
                </a:solidFill>
                <a:latin typeface="Verdana"/>
                <a:cs typeface="Verdana"/>
              </a:rPr>
              <a:t>ve</a:t>
            </a:r>
            <a:r>
              <a:rPr sz="1400" spc="-65" dirty="0">
                <a:solidFill>
                  <a:srgbClr val="7C858B"/>
                </a:solidFill>
                <a:latin typeface="Verdana"/>
                <a:cs typeface="Verdana"/>
              </a:rPr>
              <a:t> </a:t>
            </a:r>
            <a:r>
              <a:rPr sz="1400" dirty="0">
                <a:solidFill>
                  <a:srgbClr val="7C858B"/>
                </a:solidFill>
                <a:latin typeface="Verdana"/>
                <a:cs typeface="Verdana"/>
              </a:rPr>
              <a:t>güler</a:t>
            </a:r>
            <a:r>
              <a:rPr sz="1400" spc="-100" dirty="0">
                <a:solidFill>
                  <a:srgbClr val="7C858B"/>
                </a:solidFill>
                <a:latin typeface="Verdana"/>
                <a:cs typeface="Verdana"/>
              </a:rPr>
              <a:t> </a:t>
            </a:r>
            <a:r>
              <a:rPr sz="1400" dirty="0">
                <a:solidFill>
                  <a:srgbClr val="7C858B"/>
                </a:solidFill>
                <a:latin typeface="Verdana"/>
                <a:cs typeface="Verdana"/>
              </a:rPr>
              <a:t>yüzlü</a:t>
            </a:r>
            <a:r>
              <a:rPr sz="1400" spc="-95" dirty="0">
                <a:solidFill>
                  <a:srgbClr val="7C858B"/>
                </a:solidFill>
                <a:latin typeface="Verdana"/>
                <a:cs typeface="Verdana"/>
              </a:rPr>
              <a:t> </a:t>
            </a:r>
            <a:r>
              <a:rPr sz="1400" spc="-10" dirty="0">
                <a:solidFill>
                  <a:srgbClr val="7C858B"/>
                </a:solidFill>
                <a:latin typeface="Verdana"/>
                <a:cs typeface="Verdana"/>
              </a:rPr>
              <a:t>tavırla</a:t>
            </a:r>
            <a:endParaRPr sz="1400">
              <a:latin typeface="Verdana"/>
              <a:cs typeface="Verdana"/>
            </a:endParaRPr>
          </a:p>
          <a:p>
            <a:pPr marL="12700">
              <a:lnSpc>
                <a:spcPct val="100000"/>
              </a:lnSpc>
              <a:spcBef>
                <a:spcPts val="254"/>
              </a:spcBef>
            </a:pPr>
            <a:r>
              <a:rPr sz="1400" dirty="0">
                <a:solidFill>
                  <a:srgbClr val="7C858B"/>
                </a:solidFill>
                <a:latin typeface="Verdana"/>
                <a:cs typeface="Verdana"/>
              </a:rPr>
              <a:t>hizmet</a:t>
            </a:r>
            <a:r>
              <a:rPr sz="1400" spc="35" dirty="0">
                <a:solidFill>
                  <a:srgbClr val="7C858B"/>
                </a:solidFill>
                <a:latin typeface="Verdana"/>
                <a:cs typeface="Verdana"/>
              </a:rPr>
              <a:t> </a:t>
            </a:r>
            <a:r>
              <a:rPr sz="1400" spc="-10" dirty="0">
                <a:solidFill>
                  <a:srgbClr val="7C858B"/>
                </a:solidFill>
                <a:latin typeface="Verdana"/>
                <a:cs typeface="Verdana"/>
              </a:rPr>
              <a:t>sunarız.</a:t>
            </a:r>
            <a:endParaRPr sz="1400">
              <a:latin typeface="Verdana"/>
              <a:cs typeface="Verdana"/>
            </a:endParaRPr>
          </a:p>
        </p:txBody>
      </p:sp>
      <p:pic>
        <p:nvPicPr>
          <p:cNvPr id="6" name="object 6"/>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2420" y="508838"/>
            <a:ext cx="3445510" cy="514350"/>
          </a:xfrm>
          <a:prstGeom prst="rect">
            <a:avLst/>
          </a:prstGeom>
        </p:spPr>
        <p:txBody>
          <a:bodyPr vert="horz" wrap="square" lIns="0" tIns="13335" rIns="0" bIns="0" rtlCol="0">
            <a:spAutoFit/>
          </a:bodyPr>
          <a:lstStyle/>
          <a:p>
            <a:pPr marL="12700">
              <a:lnSpc>
                <a:spcPct val="100000"/>
              </a:lnSpc>
              <a:spcBef>
                <a:spcPts val="105"/>
              </a:spcBef>
            </a:pPr>
            <a:r>
              <a:rPr sz="3200" b="1" spc="85" dirty="0">
                <a:latin typeface="Tahoma"/>
                <a:cs typeface="Tahoma"/>
              </a:rPr>
              <a:t>Çalışma</a:t>
            </a:r>
            <a:r>
              <a:rPr sz="3200" b="1" spc="-20" dirty="0">
                <a:latin typeface="Tahoma"/>
                <a:cs typeface="Tahoma"/>
              </a:rPr>
              <a:t> </a:t>
            </a:r>
            <a:r>
              <a:rPr sz="3200" b="1" spc="-10" dirty="0">
                <a:latin typeface="Tahoma"/>
                <a:cs typeface="Tahoma"/>
              </a:rPr>
              <a:t>Saatleri</a:t>
            </a:r>
            <a:endParaRPr sz="3200">
              <a:latin typeface="Tahoma"/>
              <a:cs typeface="Tahoma"/>
            </a:endParaRPr>
          </a:p>
        </p:txBody>
      </p:sp>
      <p:grpSp>
        <p:nvGrpSpPr>
          <p:cNvPr id="3" name="object 3"/>
          <p:cNvGrpSpPr/>
          <p:nvPr/>
        </p:nvGrpSpPr>
        <p:grpSpPr>
          <a:xfrm>
            <a:off x="3496055" y="2401823"/>
            <a:ext cx="2135505" cy="957580"/>
            <a:chOff x="3496055" y="2401823"/>
            <a:chExt cx="2135505" cy="957580"/>
          </a:xfrm>
        </p:grpSpPr>
        <p:pic>
          <p:nvPicPr>
            <p:cNvPr id="4" name="object 4"/>
            <p:cNvPicPr/>
            <p:nvPr/>
          </p:nvPicPr>
          <p:blipFill>
            <a:blip cstate="print"/>
            <a:stretch>
              <a:fillRect/>
            </a:stretch>
          </p:blipFill>
          <p:spPr>
            <a:xfrm>
              <a:off x="4093463" y="2401823"/>
              <a:ext cx="957072" cy="957071"/>
            </a:xfrm>
            <a:prstGeom prst="rect">
              <a:avLst/>
            </a:prstGeom>
          </p:spPr>
        </p:pic>
        <p:sp>
          <p:nvSpPr>
            <p:cNvPr id="5" name="object 5"/>
            <p:cNvSpPr/>
            <p:nvPr/>
          </p:nvSpPr>
          <p:spPr>
            <a:xfrm>
              <a:off x="3515105" y="2878073"/>
              <a:ext cx="2097405" cy="5715"/>
            </a:xfrm>
            <a:custGeom>
              <a:avLst/>
              <a:gdLst/>
              <a:ahLst/>
              <a:cxnLst/>
              <a:rect l="l" t="t" r="r" b="b"/>
              <a:pathLst>
                <a:path w="2097404" h="5714">
                  <a:moveTo>
                    <a:pt x="579882" y="5461"/>
                  </a:moveTo>
                  <a:lnTo>
                    <a:pt x="0" y="0"/>
                  </a:lnTo>
                </a:path>
                <a:path w="2097404" h="5714">
                  <a:moveTo>
                    <a:pt x="2097151" y="5461"/>
                  </a:moveTo>
                  <a:lnTo>
                    <a:pt x="1536192" y="0"/>
                  </a:lnTo>
                </a:path>
              </a:pathLst>
            </a:custGeom>
            <a:ln w="38100">
              <a:solidFill>
                <a:srgbClr val="00A98F"/>
              </a:solidFill>
            </a:ln>
          </p:spPr>
          <p:txBody>
            <a:bodyPr wrap="square" lIns="0" tIns="0" rIns="0" bIns="0" rtlCol="0"/>
            <a:lstStyle/>
            <a:p>
              <a:endParaRPr/>
            </a:p>
          </p:txBody>
        </p:sp>
        <p:sp>
          <p:nvSpPr>
            <p:cNvPr id="6" name="object 6"/>
            <p:cNvSpPr/>
            <p:nvPr/>
          </p:nvSpPr>
          <p:spPr>
            <a:xfrm>
              <a:off x="4456175" y="2775203"/>
              <a:ext cx="251460" cy="273050"/>
            </a:xfrm>
            <a:custGeom>
              <a:avLst/>
              <a:gdLst/>
              <a:ahLst/>
              <a:cxnLst/>
              <a:rect l="l" t="t" r="r" b="b"/>
              <a:pathLst>
                <a:path w="251460" h="273050">
                  <a:moveTo>
                    <a:pt x="132079" y="0"/>
                  </a:moveTo>
                  <a:lnTo>
                    <a:pt x="124713" y="0"/>
                  </a:lnTo>
                  <a:lnTo>
                    <a:pt x="75973" y="10560"/>
                  </a:lnTo>
                  <a:lnTo>
                    <a:pt x="36353" y="39433"/>
                  </a:lnTo>
                  <a:lnTo>
                    <a:pt x="9735" y="82403"/>
                  </a:lnTo>
                  <a:lnTo>
                    <a:pt x="0" y="135254"/>
                  </a:lnTo>
                  <a:lnTo>
                    <a:pt x="9735" y="188410"/>
                  </a:lnTo>
                  <a:lnTo>
                    <a:pt x="36353" y="232171"/>
                  </a:lnTo>
                  <a:lnTo>
                    <a:pt x="75973" y="261860"/>
                  </a:lnTo>
                  <a:lnTo>
                    <a:pt x="124713" y="272795"/>
                  </a:lnTo>
                  <a:lnTo>
                    <a:pt x="164474" y="265928"/>
                  </a:lnTo>
                  <a:lnTo>
                    <a:pt x="199229" y="246692"/>
                  </a:lnTo>
                  <a:lnTo>
                    <a:pt x="226779" y="217136"/>
                  </a:lnTo>
                  <a:lnTo>
                    <a:pt x="244923" y="179307"/>
                  </a:lnTo>
                  <a:lnTo>
                    <a:pt x="251460" y="135254"/>
                  </a:lnTo>
                  <a:lnTo>
                    <a:pt x="251460" y="127126"/>
                  </a:lnTo>
                  <a:lnTo>
                    <a:pt x="245110" y="121412"/>
                  </a:lnTo>
                  <a:lnTo>
                    <a:pt x="138557" y="121412"/>
                  </a:lnTo>
                  <a:lnTo>
                    <a:pt x="138557" y="5841"/>
                  </a:lnTo>
                  <a:lnTo>
                    <a:pt x="132079" y="0"/>
                  </a:lnTo>
                  <a:close/>
                </a:path>
              </a:pathLst>
            </a:custGeom>
            <a:solidFill>
              <a:srgbClr val="FFFFFF"/>
            </a:solidFill>
          </p:spPr>
          <p:txBody>
            <a:bodyPr wrap="square" lIns="0" tIns="0" rIns="0" bIns="0" rtlCol="0"/>
            <a:lstStyle/>
            <a:p>
              <a:endParaRPr/>
            </a:p>
          </p:txBody>
        </p:sp>
        <p:sp>
          <p:nvSpPr>
            <p:cNvPr id="7" name="object 7"/>
            <p:cNvSpPr/>
            <p:nvPr/>
          </p:nvSpPr>
          <p:spPr>
            <a:xfrm>
              <a:off x="4456175" y="2775203"/>
              <a:ext cx="251460" cy="273050"/>
            </a:xfrm>
            <a:custGeom>
              <a:avLst/>
              <a:gdLst/>
              <a:ahLst/>
              <a:cxnLst/>
              <a:rect l="l" t="t" r="r" b="b"/>
              <a:pathLst>
                <a:path w="251460" h="273050">
                  <a:moveTo>
                    <a:pt x="124713" y="0"/>
                  </a:moveTo>
                  <a:lnTo>
                    <a:pt x="75973" y="10560"/>
                  </a:lnTo>
                  <a:lnTo>
                    <a:pt x="36353" y="39433"/>
                  </a:lnTo>
                  <a:lnTo>
                    <a:pt x="9735" y="82403"/>
                  </a:lnTo>
                  <a:lnTo>
                    <a:pt x="0" y="135254"/>
                  </a:lnTo>
                  <a:lnTo>
                    <a:pt x="9735" y="188410"/>
                  </a:lnTo>
                  <a:lnTo>
                    <a:pt x="36353" y="232171"/>
                  </a:lnTo>
                  <a:lnTo>
                    <a:pt x="75973" y="261860"/>
                  </a:lnTo>
                  <a:lnTo>
                    <a:pt x="124713" y="272795"/>
                  </a:lnTo>
                  <a:lnTo>
                    <a:pt x="164474" y="265928"/>
                  </a:lnTo>
                  <a:lnTo>
                    <a:pt x="199229" y="246692"/>
                  </a:lnTo>
                  <a:lnTo>
                    <a:pt x="226779" y="217136"/>
                  </a:lnTo>
                  <a:lnTo>
                    <a:pt x="244923" y="179307"/>
                  </a:lnTo>
                  <a:lnTo>
                    <a:pt x="251460" y="135254"/>
                  </a:lnTo>
                  <a:lnTo>
                    <a:pt x="251460" y="127126"/>
                  </a:lnTo>
                  <a:lnTo>
                    <a:pt x="245110" y="121412"/>
                  </a:lnTo>
                  <a:lnTo>
                    <a:pt x="238633" y="121412"/>
                  </a:lnTo>
                  <a:lnTo>
                    <a:pt x="138557" y="121412"/>
                  </a:lnTo>
                  <a:lnTo>
                    <a:pt x="138557" y="13843"/>
                  </a:lnTo>
                  <a:lnTo>
                    <a:pt x="138557" y="5841"/>
                  </a:lnTo>
                  <a:lnTo>
                    <a:pt x="132079" y="0"/>
                  </a:lnTo>
                  <a:lnTo>
                    <a:pt x="124713" y="0"/>
                  </a:lnTo>
                  <a:close/>
                </a:path>
              </a:pathLst>
            </a:custGeom>
            <a:ln w="9525">
              <a:solidFill>
                <a:srgbClr val="BAFFF5"/>
              </a:solidFill>
            </a:ln>
          </p:spPr>
          <p:txBody>
            <a:bodyPr wrap="square" lIns="0" tIns="0" rIns="0" bIns="0" rtlCol="0"/>
            <a:lstStyle/>
            <a:p>
              <a:endParaRPr/>
            </a:p>
          </p:txBody>
        </p:sp>
        <p:sp>
          <p:nvSpPr>
            <p:cNvPr id="8" name="object 8"/>
            <p:cNvSpPr/>
            <p:nvPr/>
          </p:nvSpPr>
          <p:spPr>
            <a:xfrm>
              <a:off x="4511039" y="2645663"/>
              <a:ext cx="140335" cy="29209"/>
            </a:xfrm>
            <a:custGeom>
              <a:avLst/>
              <a:gdLst/>
              <a:ahLst/>
              <a:cxnLst/>
              <a:rect l="l" t="t" r="r" b="b"/>
              <a:pathLst>
                <a:path w="140335" h="29210">
                  <a:moveTo>
                    <a:pt x="132842" y="0"/>
                  </a:moveTo>
                  <a:lnTo>
                    <a:pt x="15875" y="0"/>
                  </a:lnTo>
                  <a:lnTo>
                    <a:pt x="8382" y="0"/>
                  </a:lnTo>
                  <a:lnTo>
                    <a:pt x="1015" y="8128"/>
                  </a:lnTo>
                  <a:lnTo>
                    <a:pt x="1015" y="15112"/>
                  </a:lnTo>
                  <a:lnTo>
                    <a:pt x="0" y="21971"/>
                  </a:lnTo>
                  <a:lnTo>
                    <a:pt x="5334" y="27812"/>
                  </a:lnTo>
                  <a:lnTo>
                    <a:pt x="11557" y="28956"/>
                  </a:lnTo>
                  <a:lnTo>
                    <a:pt x="127508" y="28956"/>
                  </a:lnTo>
                  <a:lnTo>
                    <a:pt x="134874" y="27812"/>
                  </a:lnTo>
                  <a:lnTo>
                    <a:pt x="140208" y="21971"/>
                  </a:lnTo>
                  <a:lnTo>
                    <a:pt x="140208" y="5842"/>
                  </a:lnTo>
                  <a:lnTo>
                    <a:pt x="132842" y="0"/>
                  </a:lnTo>
                  <a:close/>
                </a:path>
              </a:pathLst>
            </a:custGeom>
            <a:solidFill>
              <a:srgbClr val="FFFFFF"/>
            </a:solidFill>
          </p:spPr>
          <p:txBody>
            <a:bodyPr wrap="square" lIns="0" tIns="0" rIns="0" bIns="0" rtlCol="0"/>
            <a:lstStyle/>
            <a:p>
              <a:endParaRPr/>
            </a:p>
          </p:txBody>
        </p:sp>
        <p:sp>
          <p:nvSpPr>
            <p:cNvPr id="9" name="object 9"/>
            <p:cNvSpPr/>
            <p:nvPr/>
          </p:nvSpPr>
          <p:spPr>
            <a:xfrm>
              <a:off x="4511039" y="2645663"/>
              <a:ext cx="140335" cy="29209"/>
            </a:xfrm>
            <a:custGeom>
              <a:avLst/>
              <a:gdLst/>
              <a:ahLst/>
              <a:cxnLst/>
              <a:rect l="l" t="t" r="r" b="b"/>
              <a:pathLst>
                <a:path w="140335" h="29210">
                  <a:moveTo>
                    <a:pt x="15875" y="0"/>
                  </a:moveTo>
                  <a:lnTo>
                    <a:pt x="8382" y="0"/>
                  </a:lnTo>
                  <a:lnTo>
                    <a:pt x="1015" y="8128"/>
                  </a:lnTo>
                  <a:lnTo>
                    <a:pt x="1015" y="15112"/>
                  </a:lnTo>
                  <a:lnTo>
                    <a:pt x="0" y="21971"/>
                  </a:lnTo>
                  <a:lnTo>
                    <a:pt x="5334" y="27812"/>
                  </a:lnTo>
                  <a:lnTo>
                    <a:pt x="11557" y="28956"/>
                  </a:lnTo>
                  <a:lnTo>
                    <a:pt x="127508" y="28956"/>
                  </a:lnTo>
                  <a:lnTo>
                    <a:pt x="134874" y="27812"/>
                  </a:lnTo>
                  <a:lnTo>
                    <a:pt x="140208" y="21971"/>
                  </a:lnTo>
                  <a:lnTo>
                    <a:pt x="140208" y="15112"/>
                  </a:lnTo>
                  <a:lnTo>
                    <a:pt x="140208" y="5842"/>
                  </a:lnTo>
                  <a:lnTo>
                    <a:pt x="132842" y="0"/>
                  </a:lnTo>
                  <a:lnTo>
                    <a:pt x="126492" y="0"/>
                  </a:lnTo>
                  <a:lnTo>
                    <a:pt x="15875" y="0"/>
                  </a:lnTo>
                  <a:close/>
                </a:path>
              </a:pathLst>
            </a:custGeom>
            <a:ln w="9525">
              <a:solidFill>
                <a:srgbClr val="BAFFF5"/>
              </a:solidFill>
            </a:ln>
          </p:spPr>
          <p:txBody>
            <a:bodyPr wrap="square" lIns="0" tIns="0" rIns="0" bIns="0" rtlCol="0"/>
            <a:lstStyle/>
            <a:p>
              <a:endParaRPr/>
            </a:p>
          </p:txBody>
        </p:sp>
        <p:sp>
          <p:nvSpPr>
            <p:cNvPr id="10" name="object 10"/>
            <p:cNvSpPr/>
            <p:nvPr/>
          </p:nvSpPr>
          <p:spPr>
            <a:xfrm>
              <a:off x="4373308" y="2683763"/>
              <a:ext cx="417195" cy="425450"/>
            </a:xfrm>
            <a:custGeom>
              <a:avLst/>
              <a:gdLst/>
              <a:ahLst/>
              <a:cxnLst/>
              <a:rect l="l" t="t" r="r" b="b"/>
              <a:pathLst>
                <a:path w="417195" h="425450">
                  <a:moveTo>
                    <a:pt x="127950" y="86613"/>
                  </a:moveTo>
                  <a:lnTo>
                    <a:pt x="59753" y="86613"/>
                  </a:lnTo>
                  <a:lnTo>
                    <a:pt x="71437" y="99313"/>
                  </a:lnTo>
                  <a:lnTo>
                    <a:pt x="52363" y="127708"/>
                  </a:lnTo>
                  <a:lnTo>
                    <a:pt x="38385" y="158924"/>
                  </a:lnTo>
                  <a:lnTo>
                    <a:pt x="29789" y="192307"/>
                  </a:lnTo>
                  <a:lnTo>
                    <a:pt x="26860" y="227203"/>
                  </a:lnTo>
                  <a:lnTo>
                    <a:pt x="33381" y="279439"/>
                  </a:lnTo>
                  <a:lnTo>
                    <a:pt x="51761" y="326625"/>
                  </a:lnTo>
                  <a:lnTo>
                    <a:pt x="80232" y="366776"/>
                  </a:lnTo>
                  <a:lnTo>
                    <a:pt x="117021" y="397909"/>
                  </a:lnTo>
                  <a:lnTo>
                    <a:pt x="160528" y="418123"/>
                  </a:lnTo>
                  <a:lnTo>
                    <a:pt x="160891" y="418123"/>
                  </a:lnTo>
                  <a:lnTo>
                    <a:pt x="208470" y="425196"/>
                  </a:lnTo>
                  <a:lnTo>
                    <a:pt x="256230" y="418123"/>
                  </a:lnTo>
                  <a:lnTo>
                    <a:pt x="299468" y="398163"/>
                  </a:lnTo>
                  <a:lnTo>
                    <a:pt x="302968" y="395224"/>
                  </a:lnTo>
                  <a:lnTo>
                    <a:pt x="206311" y="395224"/>
                  </a:lnTo>
                  <a:lnTo>
                    <a:pt x="157783" y="386706"/>
                  </a:lnTo>
                  <a:lnTo>
                    <a:pt x="115783" y="362992"/>
                  </a:lnTo>
                  <a:lnTo>
                    <a:pt x="82757" y="326836"/>
                  </a:lnTo>
                  <a:lnTo>
                    <a:pt x="61149" y="280993"/>
                  </a:lnTo>
                  <a:lnTo>
                    <a:pt x="53403" y="228219"/>
                  </a:lnTo>
                  <a:lnTo>
                    <a:pt x="59442" y="180932"/>
                  </a:lnTo>
                  <a:lnTo>
                    <a:pt x="76188" y="140250"/>
                  </a:lnTo>
                  <a:lnTo>
                    <a:pt x="101584" y="107061"/>
                  </a:lnTo>
                  <a:lnTo>
                    <a:pt x="127950" y="86613"/>
                  </a:lnTo>
                  <a:close/>
                </a:path>
                <a:path w="417195" h="425450">
                  <a:moveTo>
                    <a:pt x="304988" y="61341"/>
                  </a:moveTo>
                  <a:lnTo>
                    <a:pt x="209105" y="61341"/>
                  </a:lnTo>
                  <a:lnTo>
                    <a:pt x="237291" y="64204"/>
                  </a:lnTo>
                  <a:lnTo>
                    <a:pt x="264953" y="73009"/>
                  </a:lnTo>
                  <a:lnTo>
                    <a:pt x="315658" y="109728"/>
                  </a:lnTo>
                  <a:lnTo>
                    <a:pt x="348773" y="164258"/>
                  </a:lnTo>
                  <a:lnTo>
                    <a:pt x="360271" y="227203"/>
                  </a:lnTo>
                  <a:lnTo>
                    <a:pt x="360362" y="228219"/>
                  </a:lnTo>
                  <a:lnTo>
                    <a:pt x="352497" y="280993"/>
                  </a:lnTo>
                  <a:lnTo>
                    <a:pt x="330706" y="326625"/>
                  </a:lnTo>
                  <a:lnTo>
                    <a:pt x="330605" y="326836"/>
                  </a:lnTo>
                  <a:lnTo>
                    <a:pt x="297241" y="362992"/>
                  </a:lnTo>
                  <a:lnTo>
                    <a:pt x="254958" y="386706"/>
                  </a:lnTo>
                  <a:lnTo>
                    <a:pt x="206311" y="395224"/>
                  </a:lnTo>
                  <a:lnTo>
                    <a:pt x="302968" y="395224"/>
                  </a:lnTo>
                  <a:lnTo>
                    <a:pt x="336327" y="367204"/>
                  </a:lnTo>
                  <a:lnTo>
                    <a:pt x="364953" y="327133"/>
                  </a:lnTo>
                  <a:lnTo>
                    <a:pt x="383489" y="279836"/>
                  </a:lnTo>
                  <a:lnTo>
                    <a:pt x="390080" y="227203"/>
                  </a:lnTo>
                  <a:lnTo>
                    <a:pt x="387151" y="192307"/>
                  </a:lnTo>
                  <a:lnTo>
                    <a:pt x="378555" y="158924"/>
                  </a:lnTo>
                  <a:lnTo>
                    <a:pt x="364577" y="127708"/>
                  </a:lnTo>
                  <a:lnTo>
                    <a:pt x="345503" y="99313"/>
                  </a:lnTo>
                  <a:lnTo>
                    <a:pt x="358203" y="86613"/>
                  </a:lnTo>
                  <a:lnTo>
                    <a:pt x="392503" y="86613"/>
                  </a:lnTo>
                  <a:lnTo>
                    <a:pt x="404256" y="77882"/>
                  </a:lnTo>
                  <a:lnTo>
                    <a:pt x="404516" y="77469"/>
                  </a:lnTo>
                  <a:lnTo>
                    <a:pt x="326326" y="77469"/>
                  </a:lnTo>
                  <a:lnTo>
                    <a:pt x="309056" y="63873"/>
                  </a:lnTo>
                  <a:lnTo>
                    <a:pt x="304988" y="61341"/>
                  </a:lnTo>
                  <a:close/>
                </a:path>
                <a:path w="417195" h="425450">
                  <a:moveTo>
                    <a:pt x="392503" y="86613"/>
                  </a:moveTo>
                  <a:lnTo>
                    <a:pt x="358203" y="86613"/>
                  </a:lnTo>
                  <a:lnTo>
                    <a:pt x="363537" y="90169"/>
                  </a:lnTo>
                  <a:lnTo>
                    <a:pt x="368871" y="91312"/>
                  </a:lnTo>
                  <a:lnTo>
                    <a:pt x="375221" y="91312"/>
                  </a:lnTo>
                  <a:lnTo>
                    <a:pt x="391066" y="87681"/>
                  </a:lnTo>
                  <a:lnTo>
                    <a:pt x="392503" y="86613"/>
                  </a:lnTo>
                  <a:close/>
                </a:path>
                <a:path w="417195" h="425450">
                  <a:moveTo>
                    <a:pt x="42100" y="0"/>
                  </a:moveTo>
                  <a:lnTo>
                    <a:pt x="3000" y="27731"/>
                  </a:lnTo>
                  <a:lnTo>
                    <a:pt x="0" y="44783"/>
                  </a:lnTo>
                  <a:lnTo>
                    <a:pt x="2877" y="61341"/>
                  </a:lnTo>
                  <a:lnTo>
                    <a:pt x="3000" y="62049"/>
                  </a:lnTo>
                  <a:lnTo>
                    <a:pt x="12001" y="77469"/>
                  </a:lnTo>
                  <a:lnTo>
                    <a:pt x="18093" y="83323"/>
                  </a:lnTo>
                  <a:lnTo>
                    <a:pt x="25019" y="87534"/>
                  </a:lnTo>
                  <a:lnTo>
                    <a:pt x="32883" y="90169"/>
                  </a:lnTo>
                  <a:lnTo>
                    <a:pt x="33476" y="90169"/>
                  </a:lnTo>
                  <a:lnTo>
                    <a:pt x="40703" y="90931"/>
                  </a:lnTo>
                  <a:lnTo>
                    <a:pt x="46926" y="90931"/>
                  </a:lnTo>
                  <a:lnTo>
                    <a:pt x="53276" y="89535"/>
                  </a:lnTo>
                  <a:lnTo>
                    <a:pt x="59753" y="86613"/>
                  </a:lnTo>
                  <a:lnTo>
                    <a:pt x="127950" y="86613"/>
                  </a:lnTo>
                  <a:lnTo>
                    <a:pt x="133573" y="82253"/>
                  </a:lnTo>
                  <a:lnTo>
                    <a:pt x="144819" y="77469"/>
                  </a:lnTo>
                  <a:lnTo>
                    <a:pt x="91630" y="77469"/>
                  </a:lnTo>
                  <a:lnTo>
                    <a:pt x="78930" y="64769"/>
                  </a:lnTo>
                  <a:lnTo>
                    <a:pt x="82938" y="50851"/>
                  </a:lnTo>
                  <a:lnTo>
                    <a:pt x="82837" y="44783"/>
                  </a:lnTo>
                  <a:lnTo>
                    <a:pt x="64996" y="7286"/>
                  </a:lnTo>
                  <a:lnTo>
                    <a:pt x="50113" y="809"/>
                  </a:lnTo>
                  <a:lnTo>
                    <a:pt x="42100" y="0"/>
                  </a:lnTo>
                  <a:close/>
                </a:path>
                <a:path w="417195" h="425450">
                  <a:moveTo>
                    <a:pt x="250888" y="19938"/>
                  </a:moveTo>
                  <a:lnTo>
                    <a:pt x="167068" y="19938"/>
                  </a:lnTo>
                  <a:lnTo>
                    <a:pt x="167068" y="35941"/>
                  </a:lnTo>
                  <a:lnTo>
                    <a:pt x="146012" y="43108"/>
                  </a:lnTo>
                  <a:lnTo>
                    <a:pt x="126158" y="52419"/>
                  </a:lnTo>
                  <a:lnTo>
                    <a:pt x="107900" y="63873"/>
                  </a:lnTo>
                  <a:lnTo>
                    <a:pt x="91630" y="77469"/>
                  </a:lnTo>
                  <a:lnTo>
                    <a:pt x="144819" y="77469"/>
                  </a:lnTo>
                  <a:lnTo>
                    <a:pt x="170099" y="66717"/>
                  </a:lnTo>
                  <a:lnTo>
                    <a:pt x="209105" y="61341"/>
                  </a:lnTo>
                  <a:lnTo>
                    <a:pt x="304988" y="61341"/>
                  </a:lnTo>
                  <a:lnTo>
                    <a:pt x="290655" y="52419"/>
                  </a:lnTo>
                  <a:lnTo>
                    <a:pt x="271230" y="43108"/>
                  </a:lnTo>
                  <a:lnTo>
                    <a:pt x="250888" y="35941"/>
                  </a:lnTo>
                  <a:lnTo>
                    <a:pt x="250888" y="19938"/>
                  </a:lnTo>
                  <a:close/>
                </a:path>
                <a:path w="417195" h="425450">
                  <a:moveTo>
                    <a:pt x="375221" y="254"/>
                  </a:moveTo>
                  <a:lnTo>
                    <a:pt x="359322" y="3742"/>
                  </a:lnTo>
                  <a:lnTo>
                    <a:pt x="346138" y="13398"/>
                  </a:lnTo>
                  <a:lnTo>
                    <a:pt x="337145" y="28007"/>
                  </a:lnTo>
                  <a:lnTo>
                    <a:pt x="333819" y="46355"/>
                  </a:lnTo>
                  <a:lnTo>
                    <a:pt x="333819" y="53340"/>
                  </a:lnTo>
                  <a:lnTo>
                    <a:pt x="334835" y="59055"/>
                  </a:lnTo>
                  <a:lnTo>
                    <a:pt x="338010" y="64769"/>
                  </a:lnTo>
                  <a:lnTo>
                    <a:pt x="326326" y="77469"/>
                  </a:lnTo>
                  <a:lnTo>
                    <a:pt x="404516" y="77469"/>
                  </a:lnTo>
                  <a:lnTo>
                    <a:pt x="413279" y="63559"/>
                  </a:lnTo>
                  <a:lnTo>
                    <a:pt x="416623" y="46355"/>
                  </a:lnTo>
                  <a:lnTo>
                    <a:pt x="413279" y="28971"/>
                  </a:lnTo>
                  <a:lnTo>
                    <a:pt x="404256" y="14255"/>
                  </a:lnTo>
                  <a:lnTo>
                    <a:pt x="391066" y="4063"/>
                  </a:lnTo>
                  <a:lnTo>
                    <a:pt x="375221" y="254"/>
                  </a:lnTo>
                  <a:close/>
                </a:path>
              </a:pathLst>
            </a:custGeom>
            <a:solidFill>
              <a:srgbClr val="FFFFFF"/>
            </a:solidFill>
          </p:spPr>
          <p:txBody>
            <a:bodyPr wrap="square" lIns="0" tIns="0" rIns="0" bIns="0" rtlCol="0"/>
            <a:lstStyle/>
            <a:p>
              <a:endParaRPr/>
            </a:p>
          </p:txBody>
        </p:sp>
        <p:sp>
          <p:nvSpPr>
            <p:cNvPr id="11" name="object 11"/>
            <p:cNvSpPr/>
            <p:nvPr/>
          </p:nvSpPr>
          <p:spPr>
            <a:xfrm>
              <a:off x="4373308" y="2683763"/>
              <a:ext cx="417195" cy="425450"/>
            </a:xfrm>
            <a:custGeom>
              <a:avLst/>
              <a:gdLst/>
              <a:ahLst/>
              <a:cxnLst/>
              <a:rect l="l" t="t" r="r" b="b"/>
              <a:pathLst>
                <a:path w="417195" h="425450">
                  <a:moveTo>
                    <a:pt x="209105" y="61341"/>
                  </a:moveTo>
                  <a:lnTo>
                    <a:pt x="264953" y="73009"/>
                  </a:lnTo>
                  <a:lnTo>
                    <a:pt x="315658" y="109728"/>
                  </a:lnTo>
                  <a:lnTo>
                    <a:pt x="348773" y="164258"/>
                  </a:lnTo>
                  <a:lnTo>
                    <a:pt x="360362" y="228219"/>
                  </a:lnTo>
                  <a:lnTo>
                    <a:pt x="352497" y="280993"/>
                  </a:lnTo>
                  <a:lnTo>
                    <a:pt x="330605" y="326836"/>
                  </a:lnTo>
                  <a:lnTo>
                    <a:pt x="297241" y="362992"/>
                  </a:lnTo>
                  <a:lnTo>
                    <a:pt x="254958" y="386706"/>
                  </a:lnTo>
                  <a:lnTo>
                    <a:pt x="206311" y="395224"/>
                  </a:lnTo>
                  <a:lnTo>
                    <a:pt x="157783" y="386706"/>
                  </a:lnTo>
                  <a:lnTo>
                    <a:pt x="115783" y="362992"/>
                  </a:lnTo>
                  <a:lnTo>
                    <a:pt x="82757" y="326836"/>
                  </a:lnTo>
                  <a:lnTo>
                    <a:pt x="61149" y="280993"/>
                  </a:lnTo>
                  <a:lnTo>
                    <a:pt x="53403" y="228219"/>
                  </a:lnTo>
                  <a:lnTo>
                    <a:pt x="59442" y="180932"/>
                  </a:lnTo>
                  <a:lnTo>
                    <a:pt x="76188" y="140250"/>
                  </a:lnTo>
                  <a:lnTo>
                    <a:pt x="101584" y="107061"/>
                  </a:lnTo>
                  <a:lnTo>
                    <a:pt x="133573" y="82253"/>
                  </a:lnTo>
                  <a:lnTo>
                    <a:pt x="170099" y="66717"/>
                  </a:lnTo>
                  <a:lnTo>
                    <a:pt x="209105" y="61341"/>
                  </a:lnTo>
                  <a:close/>
                </a:path>
                <a:path w="417195" h="425450">
                  <a:moveTo>
                    <a:pt x="42100" y="0"/>
                  </a:moveTo>
                  <a:lnTo>
                    <a:pt x="3000" y="27731"/>
                  </a:lnTo>
                  <a:lnTo>
                    <a:pt x="0" y="44783"/>
                  </a:lnTo>
                  <a:lnTo>
                    <a:pt x="3000" y="62049"/>
                  </a:lnTo>
                  <a:lnTo>
                    <a:pt x="32611" y="90078"/>
                  </a:lnTo>
                  <a:lnTo>
                    <a:pt x="40703" y="90931"/>
                  </a:lnTo>
                  <a:lnTo>
                    <a:pt x="46926" y="90931"/>
                  </a:lnTo>
                  <a:lnTo>
                    <a:pt x="53276" y="89535"/>
                  </a:lnTo>
                  <a:lnTo>
                    <a:pt x="59753" y="86613"/>
                  </a:lnTo>
                  <a:lnTo>
                    <a:pt x="71437" y="99313"/>
                  </a:lnTo>
                  <a:lnTo>
                    <a:pt x="52363" y="127708"/>
                  </a:lnTo>
                  <a:lnTo>
                    <a:pt x="38385" y="158924"/>
                  </a:lnTo>
                  <a:lnTo>
                    <a:pt x="29789" y="192307"/>
                  </a:lnTo>
                  <a:lnTo>
                    <a:pt x="26860" y="227203"/>
                  </a:lnTo>
                  <a:lnTo>
                    <a:pt x="33381" y="279439"/>
                  </a:lnTo>
                  <a:lnTo>
                    <a:pt x="51761" y="326625"/>
                  </a:lnTo>
                  <a:lnTo>
                    <a:pt x="80232" y="366776"/>
                  </a:lnTo>
                  <a:lnTo>
                    <a:pt x="117021" y="397909"/>
                  </a:lnTo>
                  <a:lnTo>
                    <a:pt x="160357" y="418044"/>
                  </a:lnTo>
                  <a:lnTo>
                    <a:pt x="208470" y="425196"/>
                  </a:lnTo>
                  <a:lnTo>
                    <a:pt x="256230" y="418123"/>
                  </a:lnTo>
                  <a:lnTo>
                    <a:pt x="299468" y="398163"/>
                  </a:lnTo>
                  <a:lnTo>
                    <a:pt x="336327" y="367204"/>
                  </a:lnTo>
                  <a:lnTo>
                    <a:pt x="364953" y="327133"/>
                  </a:lnTo>
                  <a:lnTo>
                    <a:pt x="383489" y="279836"/>
                  </a:lnTo>
                  <a:lnTo>
                    <a:pt x="390080" y="227203"/>
                  </a:lnTo>
                  <a:lnTo>
                    <a:pt x="387151" y="192307"/>
                  </a:lnTo>
                  <a:lnTo>
                    <a:pt x="378555" y="158924"/>
                  </a:lnTo>
                  <a:lnTo>
                    <a:pt x="364577" y="127708"/>
                  </a:lnTo>
                  <a:lnTo>
                    <a:pt x="345503" y="99313"/>
                  </a:lnTo>
                  <a:lnTo>
                    <a:pt x="358203" y="86613"/>
                  </a:lnTo>
                  <a:lnTo>
                    <a:pt x="363537" y="90169"/>
                  </a:lnTo>
                  <a:lnTo>
                    <a:pt x="368871" y="91312"/>
                  </a:lnTo>
                  <a:lnTo>
                    <a:pt x="375221" y="91312"/>
                  </a:lnTo>
                  <a:lnTo>
                    <a:pt x="391066" y="87681"/>
                  </a:lnTo>
                  <a:lnTo>
                    <a:pt x="404256" y="77882"/>
                  </a:lnTo>
                  <a:lnTo>
                    <a:pt x="413279" y="63559"/>
                  </a:lnTo>
                  <a:lnTo>
                    <a:pt x="416623" y="46355"/>
                  </a:lnTo>
                  <a:lnTo>
                    <a:pt x="413279" y="28971"/>
                  </a:lnTo>
                  <a:lnTo>
                    <a:pt x="404256" y="14255"/>
                  </a:lnTo>
                  <a:lnTo>
                    <a:pt x="391066" y="4063"/>
                  </a:lnTo>
                  <a:lnTo>
                    <a:pt x="375221" y="254"/>
                  </a:lnTo>
                  <a:lnTo>
                    <a:pt x="359322" y="3742"/>
                  </a:lnTo>
                  <a:lnTo>
                    <a:pt x="346138" y="13398"/>
                  </a:lnTo>
                  <a:lnTo>
                    <a:pt x="337145" y="28007"/>
                  </a:lnTo>
                  <a:lnTo>
                    <a:pt x="333819" y="46355"/>
                  </a:lnTo>
                  <a:lnTo>
                    <a:pt x="333819" y="53340"/>
                  </a:lnTo>
                  <a:lnTo>
                    <a:pt x="334835" y="59055"/>
                  </a:lnTo>
                  <a:lnTo>
                    <a:pt x="338010" y="64769"/>
                  </a:lnTo>
                  <a:lnTo>
                    <a:pt x="326326" y="77469"/>
                  </a:lnTo>
                  <a:lnTo>
                    <a:pt x="309056" y="63873"/>
                  </a:lnTo>
                  <a:lnTo>
                    <a:pt x="290655" y="52419"/>
                  </a:lnTo>
                  <a:lnTo>
                    <a:pt x="271230" y="43108"/>
                  </a:lnTo>
                  <a:lnTo>
                    <a:pt x="250888" y="35941"/>
                  </a:lnTo>
                  <a:lnTo>
                    <a:pt x="250888" y="19938"/>
                  </a:lnTo>
                  <a:lnTo>
                    <a:pt x="167068" y="19938"/>
                  </a:lnTo>
                  <a:lnTo>
                    <a:pt x="167068" y="35941"/>
                  </a:lnTo>
                  <a:lnTo>
                    <a:pt x="146012" y="43108"/>
                  </a:lnTo>
                  <a:lnTo>
                    <a:pt x="126158" y="52419"/>
                  </a:lnTo>
                  <a:lnTo>
                    <a:pt x="107900" y="63873"/>
                  </a:lnTo>
                  <a:lnTo>
                    <a:pt x="91630" y="77469"/>
                  </a:lnTo>
                  <a:lnTo>
                    <a:pt x="78930" y="64769"/>
                  </a:lnTo>
                  <a:lnTo>
                    <a:pt x="82938" y="50851"/>
                  </a:lnTo>
                  <a:lnTo>
                    <a:pt x="82708" y="37147"/>
                  </a:lnTo>
                  <a:lnTo>
                    <a:pt x="78716" y="24300"/>
                  </a:lnTo>
                  <a:lnTo>
                    <a:pt x="71437" y="12954"/>
                  </a:lnTo>
                  <a:lnTo>
                    <a:pt x="64996" y="7286"/>
                  </a:lnTo>
                  <a:lnTo>
                    <a:pt x="57816" y="3238"/>
                  </a:lnTo>
                  <a:lnTo>
                    <a:pt x="50113" y="809"/>
                  </a:lnTo>
                  <a:lnTo>
                    <a:pt x="42100" y="0"/>
                  </a:lnTo>
                  <a:close/>
                </a:path>
              </a:pathLst>
            </a:custGeom>
            <a:ln w="9525">
              <a:solidFill>
                <a:srgbClr val="BAFFF5"/>
              </a:solidFill>
            </a:ln>
          </p:spPr>
          <p:txBody>
            <a:bodyPr wrap="square" lIns="0" tIns="0" rIns="0" bIns="0" rtlCol="0"/>
            <a:lstStyle/>
            <a:p>
              <a:endParaRPr/>
            </a:p>
          </p:txBody>
        </p:sp>
      </p:grpSp>
      <p:grpSp>
        <p:nvGrpSpPr>
          <p:cNvPr id="12" name="object 12"/>
          <p:cNvGrpSpPr/>
          <p:nvPr/>
        </p:nvGrpSpPr>
        <p:grpSpPr>
          <a:xfrm>
            <a:off x="3349752" y="1197863"/>
            <a:ext cx="2281555" cy="957580"/>
            <a:chOff x="3349752" y="1197863"/>
            <a:chExt cx="2281555" cy="957580"/>
          </a:xfrm>
        </p:grpSpPr>
        <p:pic>
          <p:nvPicPr>
            <p:cNvPr id="13" name="object 13"/>
            <p:cNvPicPr/>
            <p:nvPr/>
          </p:nvPicPr>
          <p:blipFill>
            <a:blip cstate="print"/>
            <a:stretch>
              <a:fillRect/>
            </a:stretch>
          </p:blipFill>
          <p:spPr>
            <a:xfrm>
              <a:off x="4093464" y="1197863"/>
              <a:ext cx="957072" cy="957072"/>
            </a:xfrm>
            <a:prstGeom prst="rect">
              <a:avLst/>
            </a:prstGeom>
          </p:spPr>
        </p:pic>
        <p:sp>
          <p:nvSpPr>
            <p:cNvPr id="14" name="object 14"/>
            <p:cNvSpPr/>
            <p:nvPr/>
          </p:nvSpPr>
          <p:spPr>
            <a:xfrm>
              <a:off x="3368802" y="1649730"/>
              <a:ext cx="2243455" cy="27940"/>
            </a:xfrm>
            <a:custGeom>
              <a:avLst/>
              <a:gdLst/>
              <a:ahLst/>
              <a:cxnLst/>
              <a:rect l="l" t="t" r="r" b="b"/>
              <a:pathLst>
                <a:path w="2243454" h="27939">
                  <a:moveTo>
                    <a:pt x="726313" y="27812"/>
                  </a:moveTo>
                  <a:lnTo>
                    <a:pt x="0" y="0"/>
                  </a:lnTo>
                </a:path>
                <a:path w="2243454" h="27939">
                  <a:moveTo>
                    <a:pt x="2243455" y="26797"/>
                  </a:moveTo>
                  <a:lnTo>
                    <a:pt x="1682496" y="21336"/>
                  </a:lnTo>
                </a:path>
              </a:pathLst>
            </a:custGeom>
            <a:ln w="38100">
              <a:solidFill>
                <a:srgbClr val="00A98F"/>
              </a:solidFill>
            </a:ln>
          </p:spPr>
          <p:txBody>
            <a:bodyPr wrap="square" lIns="0" tIns="0" rIns="0" bIns="0" rtlCol="0"/>
            <a:lstStyle/>
            <a:p>
              <a:endParaRPr/>
            </a:p>
          </p:txBody>
        </p:sp>
        <p:pic>
          <p:nvPicPr>
            <p:cNvPr id="15" name="object 15"/>
            <p:cNvPicPr/>
            <p:nvPr/>
          </p:nvPicPr>
          <p:blipFill>
            <a:blip cstate="print"/>
            <a:stretch>
              <a:fillRect/>
            </a:stretch>
          </p:blipFill>
          <p:spPr>
            <a:xfrm>
              <a:off x="4344733" y="1435417"/>
              <a:ext cx="463676" cy="433197"/>
            </a:xfrm>
            <a:prstGeom prst="rect">
              <a:avLst/>
            </a:prstGeom>
          </p:spPr>
        </p:pic>
      </p:grpSp>
      <p:sp>
        <p:nvSpPr>
          <p:cNvPr id="16" name="object 16"/>
          <p:cNvSpPr txBox="1"/>
          <p:nvPr/>
        </p:nvSpPr>
        <p:spPr>
          <a:xfrm>
            <a:off x="5791327" y="1493901"/>
            <a:ext cx="897890" cy="330835"/>
          </a:xfrm>
          <a:prstGeom prst="rect">
            <a:avLst/>
          </a:prstGeom>
        </p:spPr>
        <p:txBody>
          <a:bodyPr vert="horz" wrap="square" lIns="0" tIns="13335" rIns="0" bIns="0" rtlCol="0">
            <a:spAutoFit/>
          </a:bodyPr>
          <a:lstStyle/>
          <a:p>
            <a:pPr marL="12700">
              <a:lnSpc>
                <a:spcPct val="100000"/>
              </a:lnSpc>
              <a:spcBef>
                <a:spcPts val="105"/>
              </a:spcBef>
            </a:pPr>
            <a:r>
              <a:rPr sz="2000" b="1" spc="135" dirty="0">
                <a:solidFill>
                  <a:srgbClr val="313D47"/>
                </a:solidFill>
                <a:latin typeface="Tahoma"/>
                <a:cs typeface="Tahoma"/>
              </a:rPr>
              <a:t>B</a:t>
            </a:r>
            <a:r>
              <a:rPr sz="2000" b="1" spc="-35" dirty="0">
                <a:solidFill>
                  <a:srgbClr val="313D47"/>
                </a:solidFill>
                <a:latin typeface="Tahoma"/>
                <a:cs typeface="Tahoma"/>
              </a:rPr>
              <a:t> </a:t>
            </a:r>
            <a:r>
              <a:rPr sz="2000" b="1" spc="-10" dirty="0">
                <a:solidFill>
                  <a:srgbClr val="313D47"/>
                </a:solidFill>
                <a:latin typeface="Tahoma"/>
                <a:cs typeface="Tahoma"/>
              </a:rPr>
              <a:t>Shift</a:t>
            </a:r>
            <a:endParaRPr sz="2000">
              <a:latin typeface="Tahoma"/>
              <a:cs typeface="Tahoma"/>
            </a:endParaRPr>
          </a:p>
        </p:txBody>
      </p:sp>
      <p:sp>
        <p:nvSpPr>
          <p:cNvPr id="17" name="object 17"/>
          <p:cNvSpPr txBox="1"/>
          <p:nvPr/>
        </p:nvSpPr>
        <p:spPr>
          <a:xfrm>
            <a:off x="5791327" y="2703702"/>
            <a:ext cx="889000" cy="330835"/>
          </a:xfrm>
          <a:prstGeom prst="rect">
            <a:avLst/>
          </a:prstGeom>
        </p:spPr>
        <p:txBody>
          <a:bodyPr vert="horz" wrap="square" lIns="0" tIns="12700" rIns="0" bIns="0" rtlCol="0">
            <a:spAutoFit/>
          </a:bodyPr>
          <a:lstStyle/>
          <a:p>
            <a:pPr marL="12700">
              <a:lnSpc>
                <a:spcPct val="100000"/>
              </a:lnSpc>
              <a:spcBef>
                <a:spcPts val="100"/>
              </a:spcBef>
            </a:pPr>
            <a:r>
              <a:rPr sz="2000" b="1" spc="105" dirty="0">
                <a:solidFill>
                  <a:srgbClr val="313D47"/>
                </a:solidFill>
                <a:latin typeface="Tahoma"/>
                <a:cs typeface="Tahoma"/>
              </a:rPr>
              <a:t>C</a:t>
            </a:r>
            <a:r>
              <a:rPr sz="2000" b="1" spc="-40" dirty="0">
                <a:solidFill>
                  <a:srgbClr val="313D47"/>
                </a:solidFill>
                <a:latin typeface="Tahoma"/>
                <a:cs typeface="Tahoma"/>
              </a:rPr>
              <a:t> </a:t>
            </a:r>
            <a:r>
              <a:rPr sz="2000" b="1" spc="-10" dirty="0">
                <a:solidFill>
                  <a:srgbClr val="313D47"/>
                </a:solidFill>
                <a:latin typeface="Tahoma"/>
                <a:cs typeface="Tahoma"/>
              </a:rPr>
              <a:t>Shift</a:t>
            </a:r>
            <a:endParaRPr sz="2000">
              <a:latin typeface="Tahoma"/>
              <a:cs typeface="Tahoma"/>
            </a:endParaRPr>
          </a:p>
        </p:txBody>
      </p:sp>
      <p:grpSp>
        <p:nvGrpSpPr>
          <p:cNvPr id="18" name="object 18"/>
          <p:cNvGrpSpPr/>
          <p:nvPr/>
        </p:nvGrpSpPr>
        <p:grpSpPr>
          <a:xfrm>
            <a:off x="3496055" y="3605784"/>
            <a:ext cx="2135505" cy="957580"/>
            <a:chOff x="3496055" y="3605784"/>
            <a:chExt cx="2135505" cy="957580"/>
          </a:xfrm>
        </p:grpSpPr>
        <p:pic>
          <p:nvPicPr>
            <p:cNvPr id="19" name="object 19"/>
            <p:cNvPicPr/>
            <p:nvPr/>
          </p:nvPicPr>
          <p:blipFill>
            <a:blip cstate="print"/>
            <a:stretch>
              <a:fillRect/>
            </a:stretch>
          </p:blipFill>
          <p:spPr>
            <a:xfrm>
              <a:off x="4093463" y="3605784"/>
              <a:ext cx="957072" cy="957072"/>
            </a:xfrm>
            <a:prstGeom prst="rect">
              <a:avLst/>
            </a:prstGeom>
          </p:spPr>
        </p:pic>
        <p:sp>
          <p:nvSpPr>
            <p:cNvPr id="20" name="object 20"/>
            <p:cNvSpPr/>
            <p:nvPr/>
          </p:nvSpPr>
          <p:spPr>
            <a:xfrm>
              <a:off x="3515105" y="4085082"/>
              <a:ext cx="2097405" cy="5715"/>
            </a:xfrm>
            <a:custGeom>
              <a:avLst/>
              <a:gdLst/>
              <a:ahLst/>
              <a:cxnLst/>
              <a:rect l="l" t="t" r="r" b="b"/>
              <a:pathLst>
                <a:path w="2097404" h="5714">
                  <a:moveTo>
                    <a:pt x="579882" y="5397"/>
                  </a:moveTo>
                  <a:lnTo>
                    <a:pt x="0" y="0"/>
                  </a:lnTo>
                </a:path>
                <a:path w="2097404" h="5714">
                  <a:moveTo>
                    <a:pt x="2097151" y="5397"/>
                  </a:moveTo>
                  <a:lnTo>
                    <a:pt x="1536192" y="0"/>
                  </a:lnTo>
                </a:path>
              </a:pathLst>
            </a:custGeom>
            <a:ln w="38100">
              <a:solidFill>
                <a:srgbClr val="00A98F"/>
              </a:solidFill>
            </a:ln>
          </p:spPr>
          <p:txBody>
            <a:bodyPr wrap="square" lIns="0" tIns="0" rIns="0" bIns="0" rtlCol="0"/>
            <a:lstStyle/>
            <a:p>
              <a:endParaRPr/>
            </a:p>
          </p:txBody>
        </p:sp>
        <p:sp>
          <p:nvSpPr>
            <p:cNvPr id="21" name="object 21"/>
            <p:cNvSpPr/>
            <p:nvPr/>
          </p:nvSpPr>
          <p:spPr>
            <a:xfrm>
              <a:off x="4378452" y="4023360"/>
              <a:ext cx="426720" cy="306705"/>
            </a:xfrm>
            <a:custGeom>
              <a:avLst/>
              <a:gdLst/>
              <a:ahLst/>
              <a:cxnLst/>
              <a:rect l="l" t="t" r="r" b="b"/>
              <a:pathLst>
                <a:path w="426720" h="306704">
                  <a:moveTo>
                    <a:pt x="409828" y="0"/>
                  </a:moveTo>
                  <a:lnTo>
                    <a:pt x="404240" y="0"/>
                  </a:lnTo>
                  <a:lnTo>
                    <a:pt x="402463" y="0"/>
                  </a:lnTo>
                  <a:lnTo>
                    <a:pt x="400685" y="380"/>
                  </a:lnTo>
                  <a:lnTo>
                    <a:pt x="398907" y="1282"/>
                  </a:lnTo>
                  <a:lnTo>
                    <a:pt x="391668" y="2476"/>
                  </a:lnTo>
                  <a:lnTo>
                    <a:pt x="387985" y="9804"/>
                  </a:lnTo>
                  <a:lnTo>
                    <a:pt x="394551" y="33004"/>
                  </a:lnTo>
                  <a:lnTo>
                    <a:pt x="397589" y="47644"/>
                  </a:lnTo>
                  <a:lnTo>
                    <a:pt x="399508" y="62283"/>
                  </a:lnTo>
                  <a:lnTo>
                    <a:pt x="400176" y="76923"/>
                  </a:lnTo>
                  <a:lnTo>
                    <a:pt x="394833" y="123564"/>
                  </a:lnTo>
                  <a:lnTo>
                    <a:pt x="379634" y="166421"/>
                  </a:lnTo>
                  <a:lnTo>
                    <a:pt x="355829" y="204258"/>
                  </a:lnTo>
                  <a:lnTo>
                    <a:pt x="324667" y="235839"/>
                  </a:lnTo>
                  <a:lnTo>
                    <a:pt x="287395" y="259928"/>
                  </a:lnTo>
                  <a:lnTo>
                    <a:pt x="245262" y="275288"/>
                  </a:lnTo>
                  <a:lnTo>
                    <a:pt x="199517" y="280682"/>
                  </a:lnTo>
                  <a:lnTo>
                    <a:pt x="153340" y="274776"/>
                  </a:lnTo>
                  <a:lnTo>
                    <a:pt x="110331" y="258122"/>
                  </a:lnTo>
                  <a:lnTo>
                    <a:pt x="72322" y="232317"/>
                  </a:lnTo>
                  <a:lnTo>
                    <a:pt x="41148" y="198958"/>
                  </a:lnTo>
                  <a:lnTo>
                    <a:pt x="73787" y="198958"/>
                  </a:lnTo>
                  <a:lnTo>
                    <a:pt x="79756" y="192836"/>
                  </a:lnTo>
                  <a:lnTo>
                    <a:pt x="79756" y="178206"/>
                  </a:lnTo>
                  <a:lnTo>
                    <a:pt x="73787" y="172084"/>
                  </a:lnTo>
                  <a:lnTo>
                    <a:pt x="6096" y="172084"/>
                  </a:lnTo>
                  <a:lnTo>
                    <a:pt x="0" y="178206"/>
                  </a:lnTo>
                  <a:lnTo>
                    <a:pt x="0" y="246519"/>
                  </a:lnTo>
                  <a:lnTo>
                    <a:pt x="6096" y="252641"/>
                  </a:lnTo>
                  <a:lnTo>
                    <a:pt x="20574" y="252641"/>
                  </a:lnTo>
                  <a:lnTo>
                    <a:pt x="26670" y="246519"/>
                  </a:lnTo>
                  <a:lnTo>
                    <a:pt x="26670" y="223367"/>
                  </a:lnTo>
                  <a:lnTo>
                    <a:pt x="62160" y="257942"/>
                  </a:lnTo>
                  <a:lnTo>
                    <a:pt x="103997" y="284057"/>
                  </a:lnTo>
                  <a:lnTo>
                    <a:pt x="150381" y="300566"/>
                  </a:lnTo>
                  <a:lnTo>
                    <a:pt x="199517" y="306323"/>
                  </a:lnTo>
                  <a:lnTo>
                    <a:pt x="244648" y="301621"/>
                  </a:lnTo>
                  <a:lnTo>
                    <a:pt x="286988" y="288153"/>
                  </a:lnTo>
                  <a:lnTo>
                    <a:pt x="325541" y="266878"/>
                  </a:lnTo>
                  <a:lnTo>
                    <a:pt x="359314" y="238753"/>
                  </a:lnTo>
                  <a:lnTo>
                    <a:pt x="387313" y="204737"/>
                  </a:lnTo>
                  <a:lnTo>
                    <a:pt x="408543" y="165788"/>
                  </a:lnTo>
                  <a:lnTo>
                    <a:pt x="422010" y="122864"/>
                  </a:lnTo>
                  <a:lnTo>
                    <a:pt x="426720" y="76923"/>
                  </a:lnTo>
                  <a:lnTo>
                    <a:pt x="425870" y="60236"/>
                  </a:lnTo>
                  <a:lnTo>
                    <a:pt x="423545" y="43208"/>
                  </a:lnTo>
                  <a:lnTo>
                    <a:pt x="420076" y="25956"/>
                  </a:lnTo>
                  <a:lnTo>
                    <a:pt x="415798" y="8597"/>
                  </a:lnTo>
                  <a:lnTo>
                    <a:pt x="414909" y="3949"/>
                  </a:lnTo>
                  <a:lnTo>
                    <a:pt x="409828" y="0"/>
                  </a:lnTo>
                  <a:close/>
                </a:path>
              </a:pathLst>
            </a:custGeom>
            <a:solidFill>
              <a:srgbClr val="FFFFFF"/>
            </a:solidFill>
          </p:spPr>
          <p:txBody>
            <a:bodyPr wrap="square" lIns="0" tIns="0" rIns="0" bIns="0" rtlCol="0"/>
            <a:lstStyle/>
            <a:p>
              <a:endParaRPr/>
            </a:p>
          </p:txBody>
        </p:sp>
        <p:sp>
          <p:nvSpPr>
            <p:cNvPr id="22" name="object 22"/>
            <p:cNvSpPr/>
            <p:nvPr/>
          </p:nvSpPr>
          <p:spPr>
            <a:xfrm>
              <a:off x="4378452" y="4023360"/>
              <a:ext cx="426720" cy="306705"/>
            </a:xfrm>
            <a:custGeom>
              <a:avLst/>
              <a:gdLst/>
              <a:ahLst/>
              <a:cxnLst/>
              <a:rect l="l" t="t" r="r" b="b"/>
              <a:pathLst>
                <a:path w="426720" h="306704">
                  <a:moveTo>
                    <a:pt x="404240" y="0"/>
                  </a:moveTo>
                  <a:lnTo>
                    <a:pt x="402463" y="0"/>
                  </a:lnTo>
                  <a:lnTo>
                    <a:pt x="400685" y="380"/>
                  </a:lnTo>
                  <a:lnTo>
                    <a:pt x="398907" y="1282"/>
                  </a:lnTo>
                  <a:lnTo>
                    <a:pt x="391668" y="2476"/>
                  </a:lnTo>
                  <a:lnTo>
                    <a:pt x="387985" y="9804"/>
                  </a:lnTo>
                  <a:lnTo>
                    <a:pt x="390525" y="18364"/>
                  </a:lnTo>
                  <a:lnTo>
                    <a:pt x="394551" y="33004"/>
                  </a:lnTo>
                  <a:lnTo>
                    <a:pt x="397589" y="47644"/>
                  </a:lnTo>
                  <a:lnTo>
                    <a:pt x="399508" y="62283"/>
                  </a:lnTo>
                  <a:lnTo>
                    <a:pt x="400176" y="76923"/>
                  </a:lnTo>
                  <a:lnTo>
                    <a:pt x="394833" y="123564"/>
                  </a:lnTo>
                  <a:lnTo>
                    <a:pt x="379634" y="166421"/>
                  </a:lnTo>
                  <a:lnTo>
                    <a:pt x="355829" y="204258"/>
                  </a:lnTo>
                  <a:lnTo>
                    <a:pt x="324667" y="235839"/>
                  </a:lnTo>
                  <a:lnTo>
                    <a:pt x="287395" y="259928"/>
                  </a:lnTo>
                  <a:lnTo>
                    <a:pt x="245262" y="275288"/>
                  </a:lnTo>
                  <a:lnTo>
                    <a:pt x="199517" y="280682"/>
                  </a:lnTo>
                  <a:lnTo>
                    <a:pt x="153340" y="274776"/>
                  </a:lnTo>
                  <a:lnTo>
                    <a:pt x="110331" y="258122"/>
                  </a:lnTo>
                  <a:lnTo>
                    <a:pt x="72322" y="232317"/>
                  </a:lnTo>
                  <a:lnTo>
                    <a:pt x="41148" y="198958"/>
                  </a:lnTo>
                  <a:lnTo>
                    <a:pt x="66548" y="198958"/>
                  </a:lnTo>
                  <a:lnTo>
                    <a:pt x="73787" y="198958"/>
                  </a:lnTo>
                  <a:lnTo>
                    <a:pt x="79756" y="192836"/>
                  </a:lnTo>
                  <a:lnTo>
                    <a:pt x="79756" y="185521"/>
                  </a:lnTo>
                  <a:lnTo>
                    <a:pt x="79756" y="178206"/>
                  </a:lnTo>
                  <a:lnTo>
                    <a:pt x="73787" y="172084"/>
                  </a:lnTo>
                  <a:lnTo>
                    <a:pt x="66548" y="172084"/>
                  </a:lnTo>
                  <a:lnTo>
                    <a:pt x="13335" y="172084"/>
                  </a:lnTo>
                  <a:lnTo>
                    <a:pt x="6096" y="172084"/>
                  </a:lnTo>
                  <a:lnTo>
                    <a:pt x="0" y="178206"/>
                  </a:lnTo>
                  <a:lnTo>
                    <a:pt x="0" y="185521"/>
                  </a:lnTo>
                  <a:lnTo>
                    <a:pt x="0" y="239204"/>
                  </a:lnTo>
                  <a:lnTo>
                    <a:pt x="0" y="246519"/>
                  </a:lnTo>
                  <a:lnTo>
                    <a:pt x="6096" y="252641"/>
                  </a:lnTo>
                  <a:lnTo>
                    <a:pt x="13335" y="252641"/>
                  </a:lnTo>
                  <a:lnTo>
                    <a:pt x="20574" y="252641"/>
                  </a:lnTo>
                  <a:lnTo>
                    <a:pt x="26670" y="246519"/>
                  </a:lnTo>
                  <a:lnTo>
                    <a:pt x="26670" y="239204"/>
                  </a:lnTo>
                  <a:lnTo>
                    <a:pt x="26670" y="223367"/>
                  </a:lnTo>
                  <a:lnTo>
                    <a:pt x="62160" y="257942"/>
                  </a:lnTo>
                  <a:lnTo>
                    <a:pt x="103997" y="284057"/>
                  </a:lnTo>
                  <a:lnTo>
                    <a:pt x="150381" y="300566"/>
                  </a:lnTo>
                  <a:lnTo>
                    <a:pt x="199517" y="306323"/>
                  </a:lnTo>
                  <a:lnTo>
                    <a:pt x="244648" y="301621"/>
                  </a:lnTo>
                  <a:lnTo>
                    <a:pt x="286988" y="288153"/>
                  </a:lnTo>
                  <a:lnTo>
                    <a:pt x="325541" y="266878"/>
                  </a:lnTo>
                  <a:lnTo>
                    <a:pt x="359314" y="238753"/>
                  </a:lnTo>
                  <a:lnTo>
                    <a:pt x="387313" y="204737"/>
                  </a:lnTo>
                  <a:lnTo>
                    <a:pt x="408543" y="165788"/>
                  </a:lnTo>
                  <a:lnTo>
                    <a:pt x="422010" y="122864"/>
                  </a:lnTo>
                  <a:lnTo>
                    <a:pt x="426720" y="76923"/>
                  </a:lnTo>
                  <a:lnTo>
                    <a:pt x="425870" y="60236"/>
                  </a:lnTo>
                  <a:lnTo>
                    <a:pt x="423545" y="43208"/>
                  </a:lnTo>
                  <a:lnTo>
                    <a:pt x="420076" y="25956"/>
                  </a:lnTo>
                  <a:lnTo>
                    <a:pt x="415798" y="8597"/>
                  </a:lnTo>
                  <a:lnTo>
                    <a:pt x="414909" y="3949"/>
                  </a:lnTo>
                  <a:lnTo>
                    <a:pt x="409828" y="0"/>
                  </a:lnTo>
                  <a:lnTo>
                    <a:pt x="404240" y="0"/>
                  </a:lnTo>
                  <a:close/>
                </a:path>
              </a:pathLst>
            </a:custGeom>
            <a:ln w="9525">
              <a:solidFill>
                <a:srgbClr val="BAFFF5"/>
              </a:solidFill>
            </a:ln>
          </p:spPr>
          <p:txBody>
            <a:bodyPr wrap="square" lIns="0" tIns="0" rIns="0" bIns="0" rtlCol="0"/>
            <a:lstStyle/>
            <a:p>
              <a:endParaRPr/>
            </a:p>
          </p:txBody>
        </p:sp>
        <p:sp>
          <p:nvSpPr>
            <p:cNvPr id="23" name="object 23"/>
            <p:cNvSpPr/>
            <p:nvPr/>
          </p:nvSpPr>
          <p:spPr>
            <a:xfrm>
              <a:off x="4354067" y="3870960"/>
              <a:ext cx="425450" cy="307975"/>
            </a:xfrm>
            <a:custGeom>
              <a:avLst/>
              <a:gdLst/>
              <a:ahLst/>
              <a:cxnLst/>
              <a:rect l="l" t="t" r="r" b="b"/>
              <a:pathLst>
                <a:path w="425450" h="307975">
                  <a:moveTo>
                    <a:pt x="225806" y="0"/>
                  </a:moveTo>
                  <a:lnTo>
                    <a:pt x="180734" y="4720"/>
                  </a:lnTo>
                  <a:lnTo>
                    <a:pt x="138553" y="18230"/>
                  </a:lnTo>
                  <a:lnTo>
                    <a:pt x="100223" y="39552"/>
                  </a:lnTo>
                  <a:lnTo>
                    <a:pt x="66706" y="67708"/>
                  </a:lnTo>
                  <a:lnTo>
                    <a:pt x="38964" y="101722"/>
                  </a:lnTo>
                  <a:lnTo>
                    <a:pt x="17958" y="140615"/>
                  </a:lnTo>
                  <a:lnTo>
                    <a:pt x="4649" y="183411"/>
                  </a:lnTo>
                  <a:lnTo>
                    <a:pt x="0" y="229133"/>
                  </a:lnTo>
                  <a:lnTo>
                    <a:pt x="849" y="246578"/>
                  </a:lnTo>
                  <a:lnTo>
                    <a:pt x="3175" y="263902"/>
                  </a:lnTo>
                  <a:lnTo>
                    <a:pt x="6643" y="280993"/>
                  </a:lnTo>
                  <a:lnTo>
                    <a:pt x="10922" y="297738"/>
                  </a:lnTo>
                  <a:lnTo>
                    <a:pt x="11937" y="304965"/>
                  </a:lnTo>
                  <a:lnTo>
                    <a:pt x="17145" y="307847"/>
                  </a:lnTo>
                  <a:lnTo>
                    <a:pt x="25400" y="307733"/>
                  </a:lnTo>
                  <a:lnTo>
                    <a:pt x="33782" y="306336"/>
                  </a:lnTo>
                  <a:lnTo>
                    <a:pt x="37465" y="297738"/>
                  </a:lnTo>
                  <a:lnTo>
                    <a:pt x="36195" y="290385"/>
                  </a:lnTo>
                  <a:lnTo>
                    <a:pt x="31990" y="275648"/>
                  </a:lnTo>
                  <a:lnTo>
                    <a:pt x="28559" y="260678"/>
                  </a:lnTo>
                  <a:lnTo>
                    <a:pt x="26247" y="245249"/>
                  </a:lnTo>
                  <a:lnTo>
                    <a:pt x="25400" y="229133"/>
                  </a:lnTo>
                  <a:lnTo>
                    <a:pt x="30736" y="182761"/>
                  </a:lnTo>
                  <a:lnTo>
                    <a:pt x="45914" y="140053"/>
                  </a:lnTo>
                  <a:lnTo>
                    <a:pt x="69687" y="102274"/>
                  </a:lnTo>
                  <a:lnTo>
                    <a:pt x="100809" y="70688"/>
                  </a:lnTo>
                  <a:lnTo>
                    <a:pt x="138033" y="46562"/>
                  </a:lnTo>
                  <a:lnTo>
                    <a:pt x="180114" y="31158"/>
                  </a:lnTo>
                  <a:lnTo>
                    <a:pt x="225806" y="25742"/>
                  </a:lnTo>
                  <a:lnTo>
                    <a:pt x="272696" y="31485"/>
                  </a:lnTo>
                  <a:lnTo>
                    <a:pt x="316039" y="47798"/>
                  </a:lnTo>
                  <a:lnTo>
                    <a:pt x="354143" y="73304"/>
                  </a:lnTo>
                  <a:lnTo>
                    <a:pt x="385318" y="106629"/>
                  </a:lnTo>
                  <a:lnTo>
                    <a:pt x="351536" y="106629"/>
                  </a:lnTo>
                  <a:lnTo>
                    <a:pt x="345440" y="112737"/>
                  </a:lnTo>
                  <a:lnTo>
                    <a:pt x="345440" y="128689"/>
                  </a:lnTo>
                  <a:lnTo>
                    <a:pt x="351536" y="134785"/>
                  </a:lnTo>
                  <a:lnTo>
                    <a:pt x="419100" y="134785"/>
                  </a:lnTo>
                  <a:lnTo>
                    <a:pt x="425196" y="128689"/>
                  </a:lnTo>
                  <a:lnTo>
                    <a:pt x="425196" y="58839"/>
                  </a:lnTo>
                  <a:lnTo>
                    <a:pt x="419100" y="52692"/>
                  </a:lnTo>
                  <a:lnTo>
                    <a:pt x="404622" y="52692"/>
                  </a:lnTo>
                  <a:lnTo>
                    <a:pt x="398653" y="58839"/>
                  </a:lnTo>
                  <a:lnTo>
                    <a:pt x="398653" y="82092"/>
                  </a:lnTo>
                  <a:lnTo>
                    <a:pt x="363162" y="48086"/>
                  </a:lnTo>
                  <a:lnTo>
                    <a:pt x="321325" y="22220"/>
                  </a:lnTo>
                  <a:lnTo>
                    <a:pt x="274941" y="5767"/>
                  </a:lnTo>
                  <a:lnTo>
                    <a:pt x="225806" y="0"/>
                  </a:lnTo>
                  <a:close/>
                </a:path>
              </a:pathLst>
            </a:custGeom>
            <a:solidFill>
              <a:srgbClr val="FFFFFF"/>
            </a:solidFill>
          </p:spPr>
          <p:txBody>
            <a:bodyPr wrap="square" lIns="0" tIns="0" rIns="0" bIns="0" rtlCol="0"/>
            <a:lstStyle/>
            <a:p>
              <a:endParaRPr/>
            </a:p>
          </p:txBody>
        </p:sp>
        <p:sp>
          <p:nvSpPr>
            <p:cNvPr id="24" name="object 24"/>
            <p:cNvSpPr/>
            <p:nvPr/>
          </p:nvSpPr>
          <p:spPr>
            <a:xfrm>
              <a:off x="4354067" y="3870960"/>
              <a:ext cx="425450" cy="307975"/>
            </a:xfrm>
            <a:custGeom>
              <a:avLst/>
              <a:gdLst/>
              <a:ahLst/>
              <a:cxnLst/>
              <a:rect l="l" t="t" r="r" b="b"/>
              <a:pathLst>
                <a:path w="425450" h="307975">
                  <a:moveTo>
                    <a:pt x="225806" y="0"/>
                  </a:moveTo>
                  <a:lnTo>
                    <a:pt x="180734" y="4720"/>
                  </a:lnTo>
                  <a:lnTo>
                    <a:pt x="138553" y="18230"/>
                  </a:lnTo>
                  <a:lnTo>
                    <a:pt x="100223" y="39552"/>
                  </a:lnTo>
                  <a:lnTo>
                    <a:pt x="66706" y="67708"/>
                  </a:lnTo>
                  <a:lnTo>
                    <a:pt x="38964" y="101722"/>
                  </a:lnTo>
                  <a:lnTo>
                    <a:pt x="17958" y="140615"/>
                  </a:lnTo>
                  <a:lnTo>
                    <a:pt x="4649" y="183411"/>
                  </a:lnTo>
                  <a:lnTo>
                    <a:pt x="0" y="229133"/>
                  </a:lnTo>
                  <a:lnTo>
                    <a:pt x="849" y="246578"/>
                  </a:lnTo>
                  <a:lnTo>
                    <a:pt x="3175" y="263902"/>
                  </a:lnTo>
                  <a:lnTo>
                    <a:pt x="6643" y="280993"/>
                  </a:lnTo>
                  <a:lnTo>
                    <a:pt x="10922" y="297738"/>
                  </a:lnTo>
                  <a:lnTo>
                    <a:pt x="11937" y="304965"/>
                  </a:lnTo>
                  <a:lnTo>
                    <a:pt x="17145" y="307847"/>
                  </a:lnTo>
                  <a:lnTo>
                    <a:pt x="23114" y="307847"/>
                  </a:lnTo>
                  <a:lnTo>
                    <a:pt x="24257" y="307847"/>
                  </a:lnTo>
                  <a:lnTo>
                    <a:pt x="25400" y="307733"/>
                  </a:lnTo>
                  <a:lnTo>
                    <a:pt x="26543" y="307530"/>
                  </a:lnTo>
                  <a:lnTo>
                    <a:pt x="33782" y="306336"/>
                  </a:lnTo>
                  <a:lnTo>
                    <a:pt x="37465" y="297738"/>
                  </a:lnTo>
                  <a:lnTo>
                    <a:pt x="36195" y="290385"/>
                  </a:lnTo>
                  <a:lnTo>
                    <a:pt x="31990" y="275648"/>
                  </a:lnTo>
                  <a:lnTo>
                    <a:pt x="28559" y="260678"/>
                  </a:lnTo>
                  <a:lnTo>
                    <a:pt x="26247" y="245249"/>
                  </a:lnTo>
                  <a:lnTo>
                    <a:pt x="25400" y="229133"/>
                  </a:lnTo>
                  <a:lnTo>
                    <a:pt x="30736" y="182761"/>
                  </a:lnTo>
                  <a:lnTo>
                    <a:pt x="45914" y="140053"/>
                  </a:lnTo>
                  <a:lnTo>
                    <a:pt x="69687" y="102274"/>
                  </a:lnTo>
                  <a:lnTo>
                    <a:pt x="100809" y="70688"/>
                  </a:lnTo>
                  <a:lnTo>
                    <a:pt x="138033" y="46562"/>
                  </a:lnTo>
                  <a:lnTo>
                    <a:pt x="180114" y="31158"/>
                  </a:lnTo>
                  <a:lnTo>
                    <a:pt x="225806" y="25742"/>
                  </a:lnTo>
                  <a:lnTo>
                    <a:pt x="272696" y="31485"/>
                  </a:lnTo>
                  <a:lnTo>
                    <a:pt x="316039" y="47798"/>
                  </a:lnTo>
                  <a:lnTo>
                    <a:pt x="354143" y="73304"/>
                  </a:lnTo>
                  <a:lnTo>
                    <a:pt x="385318" y="106629"/>
                  </a:lnTo>
                  <a:lnTo>
                    <a:pt x="358775" y="106629"/>
                  </a:lnTo>
                  <a:lnTo>
                    <a:pt x="351536" y="106629"/>
                  </a:lnTo>
                  <a:lnTo>
                    <a:pt x="345440" y="112737"/>
                  </a:lnTo>
                  <a:lnTo>
                    <a:pt x="345440" y="120091"/>
                  </a:lnTo>
                  <a:lnTo>
                    <a:pt x="345440" y="128689"/>
                  </a:lnTo>
                  <a:lnTo>
                    <a:pt x="351536" y="134785"/>
                  </a:lnTo>
                  <a:lnTo>
                    <a:pt x="358775" y="134785"/>
                  </a:lnTo>
                  <a:lnTo>
                    <a:pt x="411861" y="134785"/>
                  </a:lnTo>
                  <a:lnTo>
                    <a:pt x="419100" y="134785"/>
                  </a:lnTo>
                  <a:lnTo>
                    <a:pt x="425196" y="128689"/>
                  </a:lnTo>
                  <a:lnTo>
                    <a:pt x="425196" y="120091"/>
                  </a:lnTo>
                  <a:lnTo>
                    <a:pt x="425196" y="67398"/>
                  </a:lnTo>
                  <a:lnTo>
                    <a:pt x="425196" y="58839"/>
                  </a:lnTo>
                  <a:lnTo>
                    <a:pt x="419100" y="52692"/>
                  </a:lnTo>
                  <a:lnTo>
                    <a:pt x="411861" y="52692"/>
                  </a:lnTo>
                  <a:lnTo>
                    <a:pt x="404622" y="52692"/>
                  </a:lnTo>
                  <a:lnTo>
                    <a:pt x="398653" y="58839"/>
                  </a:lnTo>
                  <a:lnTo>
                    <a:pt x="398653" y="67398"/>
                  </a:lnTo>
                  <a:lnTo>
                    <a:pt x="398653" y="82092"/>
                  </a:lnTo>
                  <a:lnTo>
                    <a:pt x="363162" y="48086"/>
                  </a:lnTo>
                  <a:lnTo>
                    <a:pt x="321325" y="22220"/>
                  </a:lnTo>
                  <a:lnTo>
                    <a:pt x="274941" y="5767"/>
                  </a:lnTo>
                  <a:lnTo>
                    <a:pt x="225806" y="0"/>
                  </a:lnTo>
                  <a:close/>
                </a:path>
              </a:pathLst>
            </a:custGeom>
            <a:ln w="9525">
              <a:solidFill>
                <a:srgbClr val="BAFFF5"/>
              </a:solidFill>
            </a:ln>
          </p:spPr>
          <p:txBody>
            <a:bodyPr wrap="square" lIns="0" tIns="0" rIns="0" bIns="0" rtlCol="0"/>
            <a:lstStyle/>
            <a:p>
              <a:endParaRPr/>
            </a:p>
          </p:txBody>
        </p:sp>
        <p:sp>
          <p:nvSpPr>
            <p:cNvPr id="25" name="object 25"/>
            <p:cNvSpPr/>
            <p:nvPr/>
          </p:nvSpPr>
          <p:spPr>
            <a:xfrm>
              <a:off x="4434839" y="3953256"/>
              <a:ext cx="289560" cy="294640"/>
            </a:xfrm>
            <a:custGeom>
              <a:avLst/>
              <a:gdLst/>
              <a:ahLst/>
              <a:cxnLst/>
              <a:rect l="l" t="t" r="r" b="b"/>
              <a:pathLst>
                <a:path w="289560" h="294639">
                  <a:moveTo>
                    <a:pt x="217170" y="210781"/>
                  </a:moveTo>
                  <a:lnTo>
                    <a:pt x="73279" y="210781"/>
                  </a:lnTo>
                  <a:lnTo>
                    <a:pt x="76581" y="212026"/>
                  </a:lnTo>
                  <a:lnTo>
                    <a:pt x="78486" y="214477"/>
                  </a:lnTo>
                  <a:lnTo>
                    <a:pt x="83312" y="219367"/>
                  </a:lnTo>
                  <a:lnTo>
                    <a:pt x="83312" y="227926"/>
                  </a:lnTo>
                  <a:lnTo>
                    <a:pt x="78486" y="232829"/>
                  </a:lnTo>
                  <a:lnTo>
                    <a:pt x="51943" y="261035"/>
                  </a:lnTo>
                  <a:lnTo>
                    <a:pt x="69296" y="273620"/>
                  </a:lnTo>
                  <a:lnTo>
                    <a:pt x="88566" y="283560"/>
                  </a:lnTo>
                  <a:lnTo>
                    <a:pt x="109432" y="290512"/>
                  </a:lnTo>
                  <a:lnTo>
                    <a:pt x="131572" y="294132"/>
                  </a:lnTo>
                  <a:lnTo>
                    <a:pt x="131572" y="246329"/>
                  </a:lnTo>
                  <a:lnTo>
                    <a:pt x="137540" y="240182"/>
                  </a:lnTo>
                  <a:lnTo>
                    <a:pt x="218324" y="240182"/>
                  </a:lnTo>
                  <a:lnTo>
                    <a:pt x="211074" y="232829"/>
                  </a:lnTo>
                  <a:lnTo>
                    <a:pt x="207518" y="227926"/>
                  </a:lnTo>
                  <a:lnTo>
                    <a:pt x="207518" y="219367"/>
                  </a:lnTo>
                  <a:lnTo>
                    <a:pt x="211074" y="214477"/>
                  </a:lnTo>
                  <a:lnTo>
                    <a:pt x="213487" y="212026"/>
                  </a:lnTo>
                  <a:lnTo>
                    <a:pt x="217170" y="210781"/>
                  </a:lnTo>
                  <a:close/>
                </a:path>
                <a:path w="289560" h="294639">
                  <a:moveTo>
                    <a:pt x="218324" y="240182"/>
                  </a:moveTo>
                  <a:lnTo>
                    <a:pt x="153162" y="240182"/>
                  </a:lnTo>
                  <a:lnTo>
                    <a:pt x="159258" y="246329"/>
                  </a:lnTo>
                  <a:lnTo>
                    <a:pt x="159258" y="294132"/>
                  </a:lnTo>
                  <a:lnTo>
                    <a:pt x="181165" y="290512"/>
                  </a:lnTo>
                  <a:lnTo>
                    <a:pt x="201739" y="283560"/>
                  </a:lnTo>
                  <a:lnTo>
                    <a:pt x="220980" y="273620"/>
                  </a:lnTo>
                  <a:lnTo>
                    <a:pt x="238887" y="261035"/>
                  </a:lnTo>
                  <a:lnTo>
                    <a:pt x="218324" y="240182"/>
                  </a:lnTo>
                  <a:close/>
                </a:path>
                <a:path w="289560" h="294639">
                  <a:moveTo>
                    <a:pt x="33782" y="52705"/>
                  </a:moveTo>
                  <a:lnTo>
                    <a:pt x="21413" y="70337"/>
                  </a:lnTo>
                  <a:lnTo>
                    <a:pt x="11509" y="89930"/>
                  </a:lnTo>
                  <a:lnTo>
                    <a:pt x="4296" y="111135"/>
                  </a:lnTo>
                  <a:lnTo>
                    <a:pt x="0" y="133604"/>
                  </a:lnTo>
                  <a:lnTo>
                    <a:pt x="47117" y="133604"/>
                  </a:lnTo>
                  <a:lnTo>
                    <a:pt x="53086" y="139712"/>
                  </a:lnTo>
                  <a:lnTo>
                    <a:pt x="53086" y="154419"/>
                  </a:lnTo>
                  <a:lnTo>
                    <a:pt x="47117" y="160566"/>
                  </a:lnTo>
                  <a:lnTo>
                    <a:pt x="0" y="160566"/>
                  </a:lnTo>
                  <a:lnTo>
                    <a:pt x="4296" y="183029"/>
                  </a:lnTo>
                  <a:lnTo>
                    <a:pt x="11509" y="204352"/>
                  </a:lnTo>
                  <a:lnTo>
                    <a:pt x="21413" y="224299"/>
                  </a:lnTo>
                  <a:lnTo>
                    <a:pt x="33782" y="242633"/>
                  </a:lnTo>
                  <a:lnTo>
                    <a:pt x="60325" y="214477"/>
                  </a:lnTo>
                  <a:lnTo>
                    <a:pt x="62737" y="212026"/>
                  </a:lnTo>
                  <a:lnTo>
                    <a:pt x="66421" y="210781"/>
                  </a:lnTo>
                  <a:lnTo>
                    <a:pt x="275986" y="210781"/>
                  </a:lnTo>
                  <a:lnTo>
                    <a:pt x="279146" y="204352"/>
                  </a:lnTo>
                  <a:lnTo>
                    <a:pt x="285996" y="183029"/>
                  </a:lnTo>
                  <a:lnTo>
                    <a:pt x="289368" y="161772"/>
                  </a:lnTo>
                  <a:lnTo>
                    <a:pt x="136398" y="161772"/>
                  </a:lnTo>
                  <a:lnTo>
                    <a:pt x="130301" y="155663"/>
                  </a:lnTo>
                  <a:lnTo>
                    <a:pt x="130301" y="85801"/>
                  </a:lnTo>
                  <a:lnTo>
                    <a:pt x="132732" y="83350"/>
                  </a:lnTo>
                  <a:lnTo>
                    <a:pt x="66039" y="83350"/>
                  </a:lnTo>
                  <a:lnTo>
                    <a:pt x="62737" y="82105"/>
                  </a:lnTo>
                  <a:lnTo>
                    <a:pt x="33782" y="52705"/>
                  </a:lnTo>
                  <a:close/>
                </a:path>
                <a:path w="289560" h="294639">
                  <a:moveTo>
                    <a:pt x="275986" y="210781"/>
                  </a:moveTo>
                  <a:lnTo>
                    <a:pt x="224027" y="210781"/>
                  </a:lnTo>
                  <a:lnTo>
                    <a:pt x="227457" y="212026"/>
                  </a:lnTo>
                  <a:lnTo>
                    <a:pt x="229235" y="214477"/>
                  </a:lnTo>
                  <a:lnTo>
                    <a:pt x="256921" y="242633"/>
                  </a:lnTo>
                  <a:lnTo>
                    <a:pt x="269343" y="224299"/>
                  </a:lnTo>
                  <a:lnTo>
                    <a:pt x="275986" y="210781"/>
                  </a:lnTo>
                  <a:close/>
                </a:path>
                <a:path w="289560" h="294639">
                  <a:moveTo>
                    <a:pt x="243712" y="133604"/>
                  </a:moveTo>
                  <a:lnTo>
                    <a:pt x="178562" y="133604"/>
                  </a:lnTo>
                  <a:lnTo>
                    <a:pt x="184531" y="139712"/>
                  </a:lnTo>
                  <a:lnTo>
                    <a:pt x="184531" y="155663"/>
                  </a:lnTo>
                  <a:lnTo>
                    <a:pt x="178562" y="161772"/>
                  </a:lnTo>
                  <a:lnTo>
                    <a:pt x="289368" y="161772"/>
                  </a:lnTo>
                  <a:lnTo>
                    <a:pt x="289560" y="160566"/>
                  </a:lnTo>
                  <a:lnTo>
                    <a:pt x="243712" y="160566"/>
                  </a:lnTo>
                  <a:lnTo>
                    <a:pt x="237617" y="154419"/>
                  </a:lnTo>
                  <a:lnTo>
                    <a:pt x="237617" y="139712"/>
                  </a:lnTo>
                  <a:lnTo>
                    <a:pt x="243712" y="133604"/>
                  </a:lnTo>
                  <a:close/>
                </a:path>
                <a:path w="289560" h="294639">
                  <a:moveTo>
                    <a:pt x="211074" y="79654"/>
                  </a:moveTo>
                  <a:lnTo>
                    <a:pt x="150749" y="79654"/>
                  </a:lnTo>
                  <a:lnTo>
                    <a:pt x="156845" y="85801"/>
                  </a:lnTo>
                  <a:lnTo>
                    <a:pt x="156845" y="133604"/>
                  </a:lnTo>
                  <a:lnTo>
                    <a:pt x="289560" y="133604"/>
                  </a:lnTo>
                  <a:lnTo>
                    <a:pt x="285996" y="111135"/>
                  </a:lnTo>
                  <a:lnTo>
                    <a:pt x="279146" y="89930"/>
                  </a:lnTo>
                  <a:lnTo>
                    <a:pt x="275853" y="83350"/>
                  </a:lnTo>
                  <a:lnTo>
                    <a:pt x="217170" y="83350"/>
                  </a:lnTo>
                  <a:lnTo>
                    <a:pt x="213487" y="82105"/>
                  </a:lnTo>
                  <a:lnTo>
                    <a:pt x="211074" y="79654"/>
                  </a:lnTo>
                  <a:close/>
                </a:path>
                <a:path w="289560" h="294639">
                  <a:moveTo>
                    <a:pt x="131572" y="0"/>
                  </a:moveTo>
                  <a:lnTo>
                    <a:pt x="109432" y="4338"/>
                  </a:lnTo>
                  <a:lnTo>
                    <a:pt x="88566" y="11660"/>
                  </a:lnTo>
                  <a:lnTo>
                    <a:pt x="69296" y="21736"/>
                  </a:lnTo>
                  <a:lnTo>
                    <a:pt x="51943" y="34340"/>
                  </a:lnTo>
                  <a:lnTo>
                    <a:pt x="83312" y="66205"/>
                  </a:lnTo>
                  <a:lnTo>
                    <a:pt x="83312" y="75996"/>
                  </a:lnTo>
                  <a:lnTo>
                    <a:pt x="78486" y="79654"/>
                  </a:lnTo>
                  <a:lnTo>
                    <a:pt x="76073" y="82105"/>
                  </a:lnTo>
                  <a:lnTo>
                    <a:pt x="72644" y="83350"/>
                  </a:lnTo>
                  <a:lnTo>
                    <a:pt x="132732" y="83350"/>
                  </a:lnTo>
                  <a:lnTo>
                    <a:pt x="136398" y="79654"/>
                  </a:lnTo>
                  <a:lnTo>
                    <a:pt x="211074" y="79654"/>
                  </a:lnTo>
                  <a:lnTo>
                    <a:pt x="207518" y="74752"/>
                  </a:lnTo>
                  <a:lnTo>
                    <a:pt x="207518" y="66205"/>
                  </a:lnTo>
                  <a:lnTo>
                    <a:pt x="211074" y="61302"/>
                  </a:lnTo>
                  <a:lnTo>
                    <a:pt x="218659" y="53949"/>
                  </a:lnTo>
                  <a:lnTo>
                    <a:pt x="137540" y="53949"/>
                  </a:lnTo>
                  <a:lnTo>
                    <a:pt x="131572" y="47802"/>
                  </a:lnTo>
                  <a:lnTo>
                    <a:pt x="131572" y="0"/>
                  </a:lnTo>
                  <a:close/>
                </a:path>
                <a:path w="289560" h="294639">
                  <a:moveTo>
                    <a:pt x="256921" y="52705"/>
                  </a:moveTo>
                  <a:lnTo>
                    <a:pt x="229235" y="79654"/>
                  </a:lnTo>
                  <a:lnTo>
                    <a:pt x="227457" y="82105"/>
                  </a:lnTo>
                  <a:lnTo>
                    <a:pt x="224027" y="83350"/>
                  </a:lnTo>
                  <a:lnTo>
                    <a:pt x="275853" y="83350"/>
                  </a:lnTo>
                  <a:lnTo>
                    <a:pt x="269343" y="70337"/>
                  </a:lnTo>
                  <a:lnTo>
                    <a:pt x="256921" y="52705"/>
                  </a:lnTo>
                  <a:close/>
                </a:path>
                <a:path w="289560" h="294639">
                  <a:moveTo>
                    <a:pt x="159258" y="0"/>
                  </a:moveTo>
                  <a:lnTo>
                    <a:pt x="159258" y="47802"/>
                  </a:lnTo>
                  <a:lnTo>
                    <a:pt x="153162" y="53949"/>
                  </a:lnTo>
                  <a:lnTo>
                    <a:pt x="218659" y="53949"/>
                  </a:lnTo>
                  <a:lnTo>
                    <a:pt x="238887" y="34340"/>
                  </a:lnTo>
                  <a:lnTo>
                    <a:pt x="220979" y="21736"/>
                  </a:lnTo>
                  <a:lnTo>
                    <a:pt x="201739" y="11660"/>
                  </a:lnTo>
                  <a:lnTo>
                    <a:pt x="181165" y="4338"/>
                  </a:lnTo>
                  <a:lnTo>
                    <a:pt x="159258" y="0"/>
                  </a:lnTo>
                  <a:close/>
                </a:path>
              </a:pathLst>
            </a:custGeom>
            <a:solidFill>
              <a:srgbClr val="FFFFFF"/>
            </a:solidFill>
          </p:spPr>
          <p:txBody>
            <a:bodyPr wrap="square" lIns="0" tIns="0" rIns="0" bIns="0" rtlCol="0"/>
            <a:lstStyle/>
            <a:p>
              <a:endParaRPr/>
            </a:p>
          </p:txBody>
        </p:sp>
        <p:pic>
          <p:nvPicPr>
            <p:cNvPr id="26" name="object 26"/>
            <p:cNvPicPr/>
            <p:nvPr/>
          </p:nvPicPr>
          <p:blipFill>
            <a:blip cstate="print"/>
            <a:stretch>
              <a:fillRect/>
            </a:stretch>
          </p:blipFill>
          <p:spPr>
            <a:xfrm>
              <a:off x="4560379" y="4028148"/>
              <a:ext cx="63754" cy="91643"/>
            </a:xfrm>
            <a:prstGeom prst="rect">
              <a:avLst/>
            </a:prstGeom>
          </p:spPr>
        </p:pic>
        <p:sp>
          <p:nvSpPr>
            <p:cNvPr id="27" name="object 27"/>
            <p:cNvSpPr/>
            <p:nvPr/>
          </p:nvSpPr>
          <p:spPr>
            <a:xfrm>
              <a:off x="4434839" y="3953256"/>
              <a:ext cx="289560" cy="294640"/>
            </a:xfrm>
            <a:custGeom>
              <a:avLst/>
              <a:gdLst/>
              <a:ahLst/>
              <a:cxnLst/>
              <a:rect l="l" t="t" r="r" b="b"/>
              <a:pathLst>
                <a:path w="289560" h="294639">
                  <a:moveTo>
                    <a:pt x="131572" y="0"/>
                  </a:moveTo>
                  <a:lnTo>
                    <a:pt x="109432" y="4338"/>
                  </a:lnTo>
                  <a:lnTo>
                    <a:pt x="88566" y="11660"/>
                  </a:lnTo>
                  <a:lnTo>
                    <a:pt x="69296" y="21736"/>
                  </a:lnTo>
                  <a:lnTo>
                    <a:pt x="51943" y="34340"/>
                  </a:lnTo>
                  <a:lnTo>
                    <a:pt x="78486" y="61302"/>
                  </a:lnTo>
                  <a:lnTo>
                    <a:pt x="83312" y="66205"/>
                  </a:lnTo>
                  <a:lnTo>
                    <a:pt x="83312" y="75996"/>
                  </a:lnTo>
                  <a:lnTo>
                    <a:pt x="78486" y="79654"/>
                  </a:lnTo>
                  <a:lnTo>
                    <a:pt x="76073" y="82105"/>
                  </a:lnTo>
                  <a:lnTo>
                    <a:pt x="72644" y="83350"/>
                  </a:lnTo>
                  <a:lnTo>
                    <a:pt x="69342" y="83350"/>
                  </a:lnTo>
                  <a:lnTo>
                    <a:pt x="66039" y="83350"/>
                  </a:lnTo>
                  <a:lnTo>
                    <a:pt x="62737" y="82105"/>
                  </a:lnTo>
                  <a:lnTo>
                    <a:pt x="60325" y="79654"/>
                  </a:lnTo>
                  <a:lnTo>
                    <a:pt x="33782" y="52705"/>
                  </a:lnTo>
                  <a:lnTo>
                    <a:pt x="21413" y="70337"/>
                  </a:lnTo>
                  <a:lnTo>
                    <a:pt x="11509" y="89930"/>
                  </a:lnTo>
                  <a:lnTo>
                    <a:pt x="4296" y="111135"/>
                  </a:lnTo>
                  <a:lnTo>
                    <a:pt x="0" y="133604"/>
                  </a:lnTo>
                  <a:lnTo>
                    <a:pt x="39877" y="133604"/>
                  </a:lnTo>
                  <a:lnTo>
                    <a:pt x="47117" y="133604"/>
                  </a:lnTo>
                  <a:lnTo>
                    <a:pt x="53086" y="139712"/>
                  </a:lnTo>
                  <a:lnTo>
                    <a:pt x="53086" y="147066"/>
                  </a:lnTo>
                  <a:lnTo>
                    <a:pt x="53086" y="154419"/>
                  </a:lnTo>
                  <a:lnTo>
                    <a:pt x="47117" y="160566"/>
                  </a:lnTo>
                  <a:lnTo>
                    <a:pt x="39877" y="160566"/>
                  </a:lnTo>
                  <a:lnTo>
                    <a:pt x="0" y="160566"/>
                  </a:lnTo>
                  <a:lnTo>
                    <a:pt x="4296" y="183029"/>
                  </a:lnTo>
                  <a:lnTo>
                    <a:pt x="11509" y="204352"/>
                  </a:lnTo>
                  <a:lnTo>
                    <a:pt x="21413" y="224299"/>
                  </a:lnTo>
                  <a:lnTo>
                    <a:pt x="33782" y="242633"/>
                  </a:lnTo>
                  <a:lnTo>
                    <a:pt x="60325" y="214477"/>
                  </a:lnTo>
                  <a:lnTo>
                    <a:pt x="62737" y="212026"/>
                  </a:lnTo>
                  <a:lnTo>
                    <a:pt x="66421" y="210781"/>
                  </a:lnTo>
                  <a:lnTo>
                    <a:pt x="69850" y="210781"/>
                  </a:lnTo>
                  <a:lnTo>
                    <a:pt x="73279" y="210781"/>
                  </a:lnTo>
                  <a:lnTo>
                    <a:pt x="76581" y="212026"/>
                  </a:lnTo>
                  <a:lnTo>
                    <a:pt x="78486" y="214477"/>
                  </a:lnTo>
                  <a:lnTo>
                    <a:pt x="83312" y="219367"/>
                  </a:lnTo>
                  <a:lnTo>
                    <a:pt x="83312" y="227926"/>
                  </a:lnTo>
                  <a:lnTo>
                    <a:pt x="78486" y="232829"/>
                  </a:lnTo>
                  <a:lnTo>
                    <a:pt x="51943" y="261035"/>
                  </a:lnTo>
                  <a:lnTo>
                    <a:pt x="69296" y="273620"/>
                  </a:lnTo>
                  <a:lnTo>
                    <a:pt x="88566" y="283560"/>
                  </a:lnTo>
                  <a:lnTo>
                    <a:pt x="109432" y="290512"/>
                  </a:lnTo>
                  <a:lnTo>
                    <a:pt x="131572" y="294132"/>
                  </a:lnTo>
                  <a:lnTo>
                    <a:pt x="131572" y="254889"/>
                  </a:lnTo>
                  <a:lnTo>
                    <a:pt x="131572" y="246329"/>
                  </a:lnTo>
                  <a:lnTo>
                    <a:pt x="137540" y="240182"/>
                  </a:lnTo>
                  <a:lnTo>
                    <a:pt x="144780" y="240182"/>
                  </a:lnTo>
                  <a:lnTo>
                    <a:pt x="153162" y="240182"/>
                  </a:lnTo>
                  <a:lnTo>
                    <a:pt x="159258" y="246329"/>
                  </a:lnTo>
                  <a:lnTo>
                    <a:pt x="159258" y="254889"/>
                  </a:lnTo>
                  <a:lnTo>
                    <a:pt x="159258" y="294132"/>
                  </a:lnTo>
                  <a:lnTo>
                    <a:pt x="181165" y="290512"/>
                  </a:lnTo>
                  <a:lnTo>
                    <a:pt x="201739" y="283560"/>
                  </a:lnTo>
                  <a:lnTo>
                    <a:pt x="220980" y="273620"/>
                  </a:lnTo>
                  <a:lnTo>
                    <a:pt x="238887" y="261035"/>
                  </a:lnTo>
                  <a:lnTo>
                    <a:pt x="211074" y="232829"/>
                  </a:lnTo>
                  <a:lnTo>
                    <a:pt x="207518" y="227926"/>
                  </a:lnTo>
                  <a:lnTo>
                    <a:pt x="207518" y="219367"/>
                  </a:lnTo>
                  <a:lnTo>
                    <a:pt x="211074" y="214477"/>
                  </a:lnTo>
                  <a:lnTo>
                    <a:pt x="213487" y="212026"/>
                  </a:lnTo>
                  <a:lnTo>
                    <a:pt x="217170" y="210781"/>
                  </a:lnTo>
                  <a:lnTo>
                    <a:pt x="220599" y="210781"/>
                  </a:lnTo>
                  <a:lnTo>
                    <a:pt x="224027" y="210781"/>
                  </a:lnTo>
                  <a:lnTo>
                    <a:pt x="227457" y="212026"/>
                  </a:lnTo>
                  <a:lnTo>
                    <a:pt x="229235" y="214477"/>
                  </a:lnTo>
                  <a:lnTo>
                    <a:pt x="256921" y="242633"/>
                  </a:lnTo>
                  <a:lnTo>
                    <a:pt x="269343" y="224299"/>
                  </a:lnTo>
                  <a:lnTo>
                    <a:pt x="279146" y="204352"/>
                  </a:lnTo>
                  <a:lnTo>
                    <a:pt x="285996" y="183029"/>
                  </a:lnTo>
                  <a:lnTo>
                    <a:pt x="289560" y="160566"/>
                  </a:lnTo>
                  <a:lnTo>
                    <a:pt x="250951" y="160566"/>
                  </a:lnTo>
                  <a:lnTo>
                    <a:pt x="243712" y="160566"/>
                  </a:lnTo>
                  <a:lnTo>
                    <a:pt x="237617" y="154419"/>
                  </a:lnTo>
                  <a:lnTo>
                    <a:pt x="237617" y="147066"/>
                  </a:lnTo>
                  <a:lnTo>
                    <a:pt x="237617" y="139712"/>
                  </a:lnTo>
                  <a:lnTo>
                    <a:pt x="243712" y="133604"/>
                  </a:lnTo>
                  <a:lnTo>
                    <a:pt x="250951" y="133604"/>
                  </a:lnTo>
                  <a:lnTo>
                    <a:pt x="289560" y="133604"/>
                  </a:lnTo>
                  <a:lnTo>
                    <a:pt x="285996" y="111135"/>
                  </a:lnTo>
                  <a:lnTo>
                    <a:pt x="279146" y="89930"/>
                  </a:lnTo>
                  <a:lnTo>
                    <a:pt x="269343" y="70337"/>
                  </a:lnTo>
                  <a:lnTo>
                    <a:pt x="256921" y="52705"/>
                  </a:lnTo>
                  <a:lnTo>
                    <a:pt x="229235" y="79654"/>
                  </a:lnTo>
                  <a:lnTo>
                    <a:pt x="227457" y="82105"/>
                  </a:lnTo>
                  <a:lnTo>
                    <a:pt x="224027" y="83350"/>
                  </a:lnTo>
                  <a:lnTo>
                    <a:pt x="220599" y="83350"/>
                  </a:lnTo>
                  <a:lnTo>
                    <a:pt x="217170" y="83350"/>
                  </a:lnTo>
                  <a:lnTo>
                    <a:pt x="213487" y="82105"/>
                  </a:lnTo>
                  <a:lnTo>
                    <a:pt x="211074" y="79654"/>
                  </a:lnTo>
                  <a:lnTo>
                    <a:pt x="207518" y="74752"/>
                  </a:lnTo>
                  <a:lnTo>
                    <a:pt x="207518" y="66205"/>
                  </a:lnTo>
                  <a:lnTo>
                    <a:pt x="211074" y="61302"/>
                  </a:lnTo>
                  <a:lnTo>
                    <a:pt x="238887" y="34340"/>
                  </a:lnTo>
                  <a:lnTo>
                    <a:pt x="220979" y="21736"/>
                  </a:lnTo>
                  <a:lnTo>
                    <a:pt x="201739" y="11660"/>
                  </a:lnTo>
                  <a:lnTo>
                    <a:pt x="181165" y="4338"/>
                  </a:lnTo>
                  <a:lnTo>
                    <a:pt x="159258" y="0"/>
                  </a:lnTo>
                  <a:lnTo>
                    <a:pt x="159258" y="40449"/>
                  </a:lnTo>
                  <a:lnTo>
                    <a:pt x="159258" y="47802"/>
                  </a:lnTo>
                  <a:lnTo>
                    <a:pt x="153162" y="53949"/>
                  </a:lnTo>
                  <a:lnTo>
                    <a:pt x="144780" y="53949"/>
                  </a:lnTo>
                  <a:lnTo>
                    <a:pt x="137540" y="53949"/>
                  </a:lnTo>
                  <a:lnTo>
                    <a:pt x="131572" y="47802"/>
                  </a:lnTo>
                  <a:lnTo>
                    <a:pt x="131572" y="40449"/>
                  </a:lnTo>
                  <a:lnTo>
                    <a:pt x="131572" y="0"/>
                  </a:lnTo>
                  <a:close/>
                </a:path>
              </a:pathLst>
            </a:custGeom>
            <a:ln w="9525">
              <a:solidFill>
                <a:srgbClr val="BAFFF5"/>
              </a:solidFill>
            </a:ln>
          </p:spPr>
          <p:txBody>
            <a:bodyPr wrap="square" lIns="0" tIns="0" rIns="0" bIns="0" rtlCol="0"/>
            <a:lstStyle/>
            <a:p>
              <a:endParaRPr/>
            </a:p>
          </p:txBody>
        </p:sp>
      </p:grpSp>
      <p:sp>
        <p:nvSpPr>
          <p:cNvPr id="28" name="object 28"/>
          <p:cNvSpPr txBox="1"/>
          <p:nvPr/>
        </p:nvSpPr>
        <p:spPr>
          <a:xfrm>
            <a:off x="1321053" y="3910685"/>
            <a:ext cx="5899150" cy="1132840"/>
          </a:xfrm>
          <a:prstGeom prst="rect">
            <a:avLst/>
          </a:prstGeom>
        </p:spPr>
        <p:txBody>
          <a:bodyPr vert="horz" wrap="square" lIns="0" tIns="12700" rIns="0" bIns="0" rtlCol="0">
            <a:spAutoFit/>
          </a:bodyPr>
          <a:lstStyle/>
          <a:p>
            <a:pPr marL="360045">
              <a:lnSpc>
                <a:spcPct val="100000"/>
              </a:lnSpc>
              <a:spcBef>
                <a:spcPts val="100"/>
              </a:spcBef>
              <a:tabLst>
                <a:tab pos="4482465" algn="l"/>
              </a:tabLst>
            </a:pPr>
            <a:r>
              <a:rPr sz="3000" b="1" spc="-127" baseline="1388" dirty="0">
                <a:solidFill>
                  <a:srgbClr val="313D47"/>
                </a:solidFill>
                <a:latin typeface="Tahoma"/>
                <a:cs typeface="Tahoma"/>
              </a:rPr>
              <a:t>2</a:t>
            </a:r>
            <a:r>
              <a:rPr lang="tr-TR" sz="3000" b="1" spc="-127" baseline="1388" dirty="0">
                <a:solidFill>
                  <a:srgbClr val="313D47"/>
                </a:solidFill>
                <a:latin typeface="Tahoma"/>
                <a:cs typeface="Tahoma"/>
              </a:rPr>
              <a:t>4</a:t>
            </a:r>
            <a:r>
              <a:rPr sz="3000" b="1" spc="-127" baseline="1388" dirty="0">
                <a:solidFill>
                  <a:srgbClr val="313D47"/>
                </a:solidFill>
                <a:latin typeface="Tahoma"/>
                <a:cs typeface="Tahoma"/>
              </a:rPr>
              <a:t>:00-</a:t>
            </a:r>
            <a:r>
              <a:rPr sz="3000" b="1" spc="-15" baseline="1388" dirty="0">
                <a:solidFill>
                  <a:srgbClr val="313D47"/>
                </a:solidFill>
                <a:latin typeface="Tahoma"/>
                <a:cs typeface="Tahoma"/>
              </a:rPr>
              <a:t>0</a:t>
            </a:r>
            <a:r>
              <a:rPr lang="tr-TR" sz="3000" b="1" spc="-15" baseline="1388" dirty="0">
                <a:solidFill>
                  <a:srgbClr val="313D47"/>
                </a:solidFill>
                <a:latin typeface="Tahoma"/>
                <a:cs typeface="Tahoma"/>
              </a:rPr>
              <a:t>8</a:t>
            </a:r>
            <a:r>
              <a:rPr sz="3000" b="1" spc="-15" baseline="1388" dirty="0">
                <a:solidFill>
                  <a:srgbClr val="313D47"/>
                </a:solidFill>
                <a:latin typeface="Tahoma"/>
                <a:cs typeface="Tahoma"/>
              </a:rPr>
              <a:t>:00</a:t>
            </a:r>
            <a:r>
              <a:rPr sz="3000" b="1" baseline="1388" dirty="0">
                <a:solidFill>
                  <a:srgbClr val="313D47"/>
                </a:solidFill>
                <a:latin typeface="Tahoma"/>
                <a:cs typeface="Tahoma"/>
              </a:rPr>
              <a:t>	</a:t>
            </a:r>
            <a:r>
              <a:rPr sz="2000" b="1" spc="120" dirty="0">
                <a:solidFill>
                  <a:srgbClr val="313D47"/>
                </a:solidFill>
                <a:latin typeface="Tahoma"/>
                <a:cs typeface="Tahoma"/>
              </a:rPr>
              <a:t>A</a:t>
            </a:r>
            <a:r>
              <a:rPr sz="2000" b="1" spc="-35" dirty="0">
                <a:solidFill>
                  <a:srgbClr val="313D47"/>
                </a:solidFill>
                <a:latin typeface="Tahoma"/>
                <a:cs typeface="Tahoma"/>
              </a:rPr>
              <a:t> </a:t>
            </a:r>
            <a:r>
              <a:rPr sz="2000" b="1" spc="-10" dirty="0">
                <a:solidFill>
                  <a:srgbClr val="313D47"/>
                </a:solidFill>
                <a:latin typeface="Tahoma"/>
                <a:cs typeface="Tahoma"/>
              </a:rPr>
              <a:t>Shift</a:t>
            </a:r>
            <a:endParaRPr sz="2000" dirty="0">
              <a:latin typeface="Tahoma"/>
              <a:cs typeface="Tahoma"/>
            </a:endParaRPr>
          </a:p>
          <a:p>
            <a:pPr>
              <a:lnSpc>
                <a:spcPct val="100000"/>
              </a:lnSpc>
              <a:spcBef>
                <a:spcPts val="540"/>
              </a:spcBef>
            </a:pPr>
            <a:endParaRPr sz="2000" dirty="0">
              <a:latin typeface="Tahoma"/>
              <a:cs typeface="Tahoma"/>
            </a:endParaRPr>
          </a:p>
          <a:p>
            <a:pPr marL="12700">
              <a:lnSpc>
                <a:spcPct val="100000"/>
              </a:lnSpc>
            </a:pPr>
            <a:r>
              <a:rPr sz="1400" dirty="0">
                <a:latin typeface="Arial MT"/>
                <a:cs typeface="Arial MT"/>
              </a:rPr>
              <a:t>Günlük</a:t>
            </a:r>
            <a:r>
              <a:rPr sz="1400" spc="-50" dirty="0">
                <a:latin typeface="Arial MT"/>
                <a:cs typeface="Arial MT"/>
              </a:rPr>
              <a:t> </a:t>
            </a:r>
            <a:r>
              <a:rPr sz="1400" spc="-110" dirty="0">
                <a:latin typeface="Arial MT"/>
                <a:cs typeface="Arial MT"/>
              </a:rPr>
              <a:t>çalışma</a:t>
            </a:r>
            <a:r>
              <a:rPr sz="1400" spc="-35" dirty="0">
                <a:latin typeface="Arial MT"/>
                <a:cs typeface="Arial MT"/>
              </a:rPr>
              <a:t> </a:t>
            </a:r>
            <a:r>
              <a:rPr sz="1400" dirty="0">
                <a:latin typeface="Arial MT"/>
                <a:cs typeface="Arial MT"/>
              </a:rPr>
              <a:t>saati</a:t>
            </a:r>
            <a:r>
              <a:rPr sz="1400" spc="-25" dirty="0">
                <a:latin typeface="Arial MT"/>
                <a:cs typeface="Arial MT"/>
              </a:rPr>
              <a:t> </a:t>
            </a:r>
            <a:r>
              <a:rPr sz="1400" dirty="0">
                <a:latin typeface="Arial MT"/>
                <a:cs typeface="Arial MT"/>
              </a:rPr>
              <a:t>7,5</a:t>
            </a:r>
            <a:r>
              <a:rPr sz="1400" spc="-40" dirty="0">
                <a:latin typeface="Arial MT"/>
                <a:cs typeface="Arial MT"/>
              </a:rPr>
              <a:t> </a:t>
            </a:r>
            <a:r>
              <a:rPr sz="1400" dirty="0">
                <a:latin typeface="Arial MT"/>
                <a:cs typeface="Arial MT"/>
              </a:rPr>
              <a:t>saat</a:t>
            </a:r>
            <a:r>
              <a:rPr sz="1400" spc="-35" dirty="0">
                <a:latin typeface="Arial MT"/>
                <a:cs typeface="Arial MT"/>
              </a:rPr>
              <a:t> </a:t>
            </a:r>
            <a:r>
              <a:rPr sz="1400" dirty="0">
                <a:latin typeface="Arial MT"/>
                <a:cs typeface="Arial MT"/>
              </a:rPr>
              <a:t>olup,</a:t>
            </a:r>
            <a:r>
              <a:rPr sz="1400" spc="-25" dirty="0">
                <a:latin typeface="Arial MT"/>
                <a:cs typeface="Arial MT"/>
              </a:rPr>
              <a:t> </a:t>
            </a:r>
            <a:r>
              <a:rPr sz="1400" dirty="0">
                <a:latin typeface="Arial MT"/>
                <a:cs typeface="Arial MT"/>
              </a:rPr>
              <a:t>30</a:t>
            </a:r>
            <a:r>
              <a:rPr sz="1400" spc="-30" dirty="0">
                <a:latin typeface="Arial MT"/>
                <a:cs typeface="Arial MT"/>
              </a:rPr>
              <a:t> </a:t>
            </a:r>
            <a:r>
              <a:rPr sz="1400" dirty="0">
                <a:latin typeface="Arial MT"/>
                <a:cs typeface="Arial MT"/>
              </a:rPr>
              <a:t>dk.</a:t>
            </a:r>
            <a:r>
              <a:rPr sz="1400" spc="-20" dirty="0">
                <a:latin typeface="Arial MT"/>
                <a:cs typeface="Arial MT"/>
              </a:rPr>
              <a:t> </a:t>
            </a:r>
            <a:r>
              <a:rPr sz="1400" dirty="0">
                <a:latin typeface="Arial MT"/>
                <a:cs typeface="Arial MT"/>
              </a:rPr>
              <a:t>ara</a:t>
            </a:r>
            <a:r>
              <a:rPr sz="1400" spc="-30" dirty="0">
                <a:latin typeface="Arial MT"/>
                <a:cs typeface="Arial MT"/>
              </a:rPr>
              <a:t> </a:t>
            </a:r>
            <a:r>
              <a:rPr sz="1400" dirty="0">
                <a:latin typeface="Arial MT"/>
                <a:cs typeface="Arial MT"/>
              </a:rPr>
              <a:t>dinlenmedir.</a:t>
            </a:r>
            <a:r>
              <a:rPr sz="1400" spc="-60" dirty="0">
                <a:latin typeface="Arial MT"/>
                <a:cs typeface="Arial MT"/>
              </a:rPr>
              <a:t> </a:t>
            </a:r>
            <a:r>
              <a:rPr sz="1400" dirty="0">
                <a:latin typeface="Arial MT"/>
                <a:cs typeface="Arial MT"/>
              </a:rPr>
              <a:t>(yemek</a:t>
            </a:r>
            <a:r>
              <a:rPr sz="1400" spc="-5" dirty="0">
                <a:latin typeface="Arial MT"/>
                <a:cs typeface="Arial MT"/>
              </a:rPr>
              <a:t> </a:t>
            </a:r>
            <a:r>
              <a:rPr sz="1400" spc="-10" dirty="0">
                <a:latin typeface="Arial MT"/>
                <a:cs typeface="Arial MT"/>
              </a:rPr>
              <a:t>molası)</a:t>
            </a:r>
            <a:endParaRPr sz="1400" dirty="0">
              <a:latin typeface="Arial MT"/>
              <a:cs typeface="Arial MT"/>
            </a:endParaRPr>
          </a:p>
          <a:p>
            <a:pPr marL="12700">
              <a:lnSpc>
                <a:spcPct val="100000"/>
              </a:lnSpc>
              <a:spcBef>
                <a:spcPts val="5"/>
              </a:spcBef>
            </a:pPr>
            <a:r>
              <a:rPr sz="1400" dirty="0">
                <a:latin typeface="Arial MT"/>
                <a:cs typeface="Arial MT"/>
              </a:rPr>
              <a:t>Ara</a:t>
            </a:r>
            <a:r>
              <a:rPr sz="1400" spc="-30" dirty="0">
                <a:latin typeface="Arial MT"/>
                <a:cs typeface="Arial MT"/>
              </a:rPr>
              <a:t> </a:t>
            </a:r>
            <a:r>
              <a:rPr sz="1400" dirty="0">
                <a:latin typeface="Arial MT"/>
                <a:cs typeface="Arial MT"/>
              </a:rPr>
              <a:t>dinlenmeleri</a:t>
            </a:r>
            <a:r>
              <a:rPr sz="1400" spc="-50" dirty="0">
                <a:latin typeface="Arial MT"/>
                <a:cs typeface="Arial MT"/>
              </a:rPr>
              <a:t> </a:t>
            </a:r>
            <a:r>
              <a:rPr sz="1400" spc="-110" dirty="0">
                <a:latin typeface="Arial MT"/>
                <a:cs typeface="Arial MT"/>
              </a:rPr>
              <a:t>çalışma</a:t>
            </a:r>
            <a:r>
              <a:rPr sz="1400" spc="-30" dirty="0">
                <a:latin typeface="Arial MT"/>
                <a:cs typeface="Arial MT"/>
              </a:rPr>
              <a:t> </a:t>
            </a:r>
            <a:r>
              <a:rPr sz="1400" dirty="0">
                <a:latin typeface="Arial MT"/>
                <a:cs typeface="Arial MT"/>
              </a:rPr>
              <a:t>süresinden</a:t>
            </a:r>
            <a:r>
              <a:rPr sz="1400" spc="-50" dirty="0">
                <a:latin typeface="Arial MT"/>
                <a:cs typeface="Arial MT"/>
              </a:rPr>
              <a:t> </a:t>
            </a:r>
            <a:r>
              <a:rPr sz="1400" spc="-10" dirty="0">
                <a:latin typeface="Arial MT"/>
                <a:cs typeface="Arial MT"/>
              </a:rPr>
              <a:t>sayılmaz.</a:t>
            </a:r>
            <a:r>
              <a:rPr sz="1050" spc="-10" dirty="0">
                <a:latin typeface="Arial MT"/>
                <a:cs typeface="Arial MT"/>
              </a:rPr>
              <a:t>(4857</a:t>
            </a:r>
            <a:r>
              <a:rPr sz="1050" spc="-20" dirty="0">
                <a:latin typeface="Arial MT"/>
                <a:cs typeface="Arial MT"/>
              </a:rPr>
              <a:t> </a:t>
            </a:r>
            <a:r>
              <a:rPr sz="1050" dirty="0">
                <a:latin typeface="Arial MT"/>
                <a:cs typeface="Arial MT"/>
              </a:rPr>
              <a:t>sayılı</a:t>
            </a:r>
            <a:r>
              <a:rPr sz="1050" spc="-15" dirty="0">
                <a:latin typeface="Arial MT"/>
                <a:cs typeface="Arial MT"/>
              </a:rPr>
              <a:t> </a:t>
            </a:r>
            <a:r>
              <a:rPr sz="1050" spc="-655" dirty="0">
                <a:latin typeface="Arial MT"/>
                <a:cs typeface="Arial MT"/>
              </a:rPr>
              <a:t>İş</a:t>
            </a:r>
            <a:r>
              <a:rPr sz="1050" spc="-5" dirty="0">
                <a:latin typeface="Arial MT"/>
                <a:cs typeface="Arial MT"/>
              </a:rPr>
              <a:t> </a:t>
            </a:r>
            <a:r>
              <a:rPr sz="1050" dirty="0">
                <a:latin typeface="Arial MT"/>
                <a:cs typeface="Arial MT"/>
              </a:rPr>
              <a:t>Kanunu</a:t>
            </a:r>
            <a:r>
              <a:rPr sz="1050" spc="-25" dirty="0">
                <a:latin typeface="Arial MT"/>
                <a:cs typeface="Arial MT"/>
              </a:rPr>
              <a:t> </a:t>
            </a:r>
            <a:r>
              <a:rPr sz="1050" dirty="0">
                <a:latin typeface="Arial MT"/>
                <a:cs typeface="Arial MT"/>
              </a:rPr>
              <a:t>Madde</a:t>
            </a:r>
            <a:r>
              <a:rPr sz="1050" spc="-10" dirty="0">
                <a:latin typeface="Arial MT"/>
                <a:cs typeface="Arial MT"/>
              </a:rPr>
              <a:t> </a:t>
            </a:r>
            <a:r>
              <a:rPr sz="1050" spc="-25" dirty="0">
                <a:latin typeface="Arial MT"/>
                <a:cs typeface="Arial MT"/>
              </a:rPr>
              <a:t>68)</a:t>
            </a:r>
            <a:endParaRPr sz="1050" dirty="0">
              <a:latin typeface="Arial MT"/>
              <a:cs typeface="Arial MT"/>
            </a:endParaRPr>
          </a:p>
        </p:txBody>
      </p:sp>
      <p:sp>
        <p:nvSpPr>
          <p:cNvPr id="29" name="object 29"/>
          <p:cNvSpPr txBox="1"/>
          <p:nvPr/>
        </p:nvSpPr>
        <p:spPr>
          <a:xfrm>
            <a:off x="1625346" y="1471676"/>
            <a:ext cx="1504950" cy="330835"/>
          </a:xfrm>
          <a:prstGeom prst="rect">
            <a:avLst/>
          </a:prstGeom>
        </p:spPr>
        <p:txBody>
          <a:bodyPr vert="horz" wrap="square" lIns="0" tIns="13335" rIns="0" bIns="0" rtlCol="0">
            <a:spAutoFit/>
          </a:bodyPr>
          <a:lstStyle/>
          <a:p>
            <a:pPr marL="12700">
              <a:lnSpc>
                <a:spcPct val="100000"/>
              </a:lnSpc>
              <a:spcBef>
                <a:spcPts val="105"/>
              </a:spcBef>
            </a:pPr>
            <a:r>
              <a:rPr sz="2000" b="1" spc="-45" dirty="0">
                <a:solidFill>
                  <a:srgbClr val="313D47"/>
                </a:solidFill>
                <a:latin typeface="Tahoma"/>
                <a:cs typeface="Tahoma"/>
              </a:rPr>
              <a:t>0</a:t>
            </a:r>
            <a:r>
              <a:rPr lang="tr-TR" sz="2000" b="1" spc="-45" dirty="0">
                <a:solidFill>
                  <a:srgbClr val="313D47"/>
                </a:solidFill>
                <a:latin typeface="Tahoma"/>
                <a:cs typeface="Tahoma"/>
              </a:rPr>
              <a:t>8:</a:t>
            </a:r>
            <a:r>
              <a:rPr sz="2000" b="1" spc="-45" dirty="0">
                <a:solidFill>
                  <a:srgbClr val="313D47"/>
                </a:solidFill>
                <a:latin typeface="Tahoma"/>
                <a:cs typeface="Tahoma"/>
              </a:rPr>
              <a:t>00-</a:t>
            </a:r>
            <a:r>
              <a:rPr lang="tr-TR" sz="2000" b="1" spc="-125" dirty="0">
                <a:solidFill>
                  <a:srgbClr val="313D47"/>
                </a:solidFill>
                <a:latin typeface="Tahoma"/>
                <a:cs typeface="Tahoma"/>
              </a:rPr>
              <a:t>16</a:t>
            </a:r>
            <a:r>
              <a:rPr sz="2000" b="1" spc="-125" dirty="0">
                <a:solidFill>
                  <a:srgbClr val="313D47"/>
                </a:solidFill>
                <a:latin typeface="Tahoma"/>
                <a:cs typeface="Tahoma"/>
              </a:rPr>
              <a:t>:00</a:t>
            </a:r>
            <a:endParaRPr sz="2000" dirty="0">
              <a:latin typeface="Tahoma"/>
              <a:cs typeface="Tahoma"/>
            </a:endParaRPr>
          </a:p>
        </p:txBody>
      </p:sp>
      <p:sp>
        <p:nvSpPr>
          <p:cNvPr id="30" name="object 30"/>
          <p:cNvSpPr txBox="1"/>
          <p:nvPr/>
        </p:nvSpPr>
        <p:spPr>
          <a:xfrm>
            <a:off x="1868170" y="2701544"/>
            <a:ext cx="1473835" cy="330835"/>
          </a:xfrm>
          <a:prstGeom prst="rect">
            <a:avLst/>
          </a:prstGeom>
        </p:spPr>
        <p:txBody>
          <a:bodyPr vert="horz" wrap="square" lIns="0" tIns="12700" rIns="0" bIns="0" rtlCol="0">
            <a:spAutoFit/>
          </a:bodyPr>
          <a:lstStyle/>
          <a:p>
            <a:pPr marL="12700">
              <a:lnSpc>
                <a:spcPct val="100000"/>
              </a:lnSpc>
              <a:spcBef>
                <a:spcPts val="100"/>
              </a:spcBef>
            </a:pPr>
            <a:r>
              <a:rPr sz="2000" b="1" spc="-145" dirty="0">
                <a:solidFill>
                  <a:srgbClr val="313D47"/>
                </a:solidFill>
                <a:latin typeface="Tahoma"/>
                <a:cs typeface="Tahoma"/>
              </a:rPr>
              <a:t>1</a:t>
            </a:r>
            <a:r>
              <a:rPr lang="tr-TR" sz="2000" b="1" spc="-145" dirty="0">
                <a:solidFill>
                  <a:srgbClr val="313D47"/>
                </a:solidFill>
                <a:latin typeface="Tahoma"/>
                <a:cs typeface="Tahoma"/>
              </a:rPr>
              <a:t>6</a:t>
            </a:r>
            <a:r>
              <a:rPr sz="2000" b="1" spc="-145" dirty="0">
                <a:solidFill>
                  <a:srgbClr val="313D47"/>
                </a:solidFill>
                <a:latin typeface="Tahoma"/>
                <a:cs typeface="Tahoma"/>
              </a:rPr>
              <a:t>:00-</a:t>
            </a:r>
            <a:r>
              <a:rPr sz="2000" b="1" spc="-50" dirty="0">
                <a:solidFill>
                  <a:srgbClr val="313D47"/>
                </a:solidFill>
                <a:latin typeface="Tahoma"/>
                <a:cs typeface="Tahoma"/>
              </a:rPr>
              <a:t>2</a:t>
            </a:r>
            <a:r>
              <a:rPr lang="tr-TR" sz="2000" b="1" spc="-50" dirty="0">
                <a:solidFill>
                  <a:srgbClr val="313D47"/>
                </a:solidFill>
                <a:latin typeface="Tahoma"/>
                <a:cs typeface="Tahoma"/>
              </a:rPr>
              <a:t>4</a:t>
            </a:r>
            <a:r>
              <a:rPr sz="2000" b="1" spc="-50" dirty="0">
                <a:solidFill>
                  <a:srgbClr val="313D47"/>
                </a:solidFill>
                <a:latin typeface="Tahoma"/>
                <a:cs typeface="Tahoma"/>
              </a:rPr>
              <a:t>:00</a:t>
            </a:r>
            <a:endParaRPr sz="2000" dirty="0">
              <a:latin typeface="Tahoma"/>
              <a:cs typeface="Tahoma"/>
            </a:endParaRPr>
          </a:p>
        </p:txBody>
      </p:sp>
      <p:pic>
        <p:nvPicPr>
          <p:cNvPr id="31" name="object 31"/>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130425">
              <a:lnSpc>
                <a:spcPct val="100000"/>
              </a:lnSpc>
              <a:spcBef>
                <a:spcPts val="95"/>
              </a:spcBef>
            </a:pPr>
            <a:r>
              <a:rPr sz="2800" b="1" dirty="0">
                <a:latin typeface="Tahoma"/>
                <a:cs typeface="Tahoma"/>
              </a:rPr>
              <a:t>Yasal</a:t>
            </a:r>
            <a:r>
              <a:rPr sz="2800" b="1" spc="70" dirty="0">
                <a:latin typeface="Tahoma"/>
                <a:cs typeface="Tahoma"/>
              </a:rPr>
              <a:t> Yükümlülükler</a:t>
            </a:r>
            <a:endParaRPr sz="2800">
              <a:latin typeface="Tahoma"/>
              <a:cs typeface="Tahoma"/>
            </a:endParaRPr>
          </a:p>
        </p:txBody>
      </p:sp>
      <p:sp>
        <p:nvSpPr>
          <p:cNvPr id="3" name="object 3"/>
          <p:cNvSpPr txBox="1"/>
          <p:nvPr/>
        </p:nvSpPr>
        <p:spPr>
          <a:xfrm>
            <a:off x="1632330" y="2644216"/>
            <a:ext cx="1221105" cy="849630"/>
          </a:xfrm>
          <a:prstGeom prst="rect">
            <a:avLst/>
          </a:prstGeom>
        </p:spPr>
        <p:txBody>
          <a:bodyPr vert="horz" wrap="square" lIns="0" tIns="12700" rIns="0" bIns="0" rtlCol="0">
            <a:spAutoFit/>
          </a:bodyPr>
          <a:lstStyle/>
          <a:p>
            <a:pPr marL="12700" marR="5080" algn="ctr">
              <a:lnSpc>
                <a:spcPct val="100000"/>
              </a:lnSpc>
              <a:spcBef>
                <a:spcPts val="100"/>
              </a:spcBef>
            </a:pPr>
            <a:r>
              <a:rPr sz="1800" dirty="0">
                <a:solidFill>
                  <a:srgbClr val="313D47"/>
                </a:solidFill>
                <a:latin typeface="Verdana"/>
                <a:cs typeface="Verdana"/>
              </a:rPr>
              <a:t>Haftanın </a:t>
            </a:r>
            <a:r>
              <a:rPr sz="1800" spc="-50" dirty="0">
                <a:solidFill>
                  <a:srgbClr val="313D47"/>
                </a:solidFill>
                <a:latin typeface="Verdana"/>
                <a:cs typeface="Verdana"/>
              </a:rPr>
              <a:t>6 </a:t>
            </a:r>
            <a:r>
              <a:rPr sz="1800" spc="55" dirty="0">
                <a:solidFill>
                  <a:srgbClr val="313D47"/>
                </a:solidFill>
                <a:latin typeface="Verdana"/>
                <a:cs typeface="Verdana"/>
              </a:rPr>
              <a:t>günü </a:t>
            </a:r>
            <a:r>
              <a:rPr sz="1800" spc="-10" dirty="0">
                <a:solidFill>
                  <a:srgbClr val="313D47"/>
                </a:solidFill>
                <a:latin typeface="Verdana"/>
                <a:cs typeface="Verdana"/>
              </a:rPr>
              <a:t>çalışma</a:t>
            </a:r>
            <a:endParaRPr sz="1800">
              <a:latin typeface="Verdana"/>
              <a:cs typeface="Verdana"/>
            </a:endParaRPr>
          </a:p>
        </p:txBody>
      </p:sp>
      <p:sp>
        <p:nvSpPr>
          <p:cNvPr id="4" name="object 4"/>
          <p:cNvSpPr txBox="1"/>
          <p:nvPr/>
        </p:nvSpPr>
        <p:spPr>
          <a:xfrm>
            <a:off x="3172205" y="3125470"/>
            <a:ext cx="1193800" cy="299720"/>
          </a:xfrm>
          <a:prstGeom prst="rect">
            <a:avLst/>
          </a:prstGeom>
        </p:spPr>
        <p:txBody>
          <a:bodyPr vert="horz" wrap="square" lIns="0" tIns="12700" rIns="0" bIns="0" rtlCol="0">
            <a:spAutoFit/>
          </a:bodyPr>
          <a:lstStyle/>
          <a:p>
            <a:pPr marL="12700">
              <a:lnSpc>
                <a:spcPct val="100000"/>
              </a:lnSpc>
              <a:spcBef>
                <a:spcPts val="100"/>
              </a:spcBef>
            </a:pPr>
            <a:r>
              <a:rPr sz="1800" spc="-509" dirty="0">
                <a:solidFill>
                  <a:srgbClr val="313D47"/>
                </a:solidFill>
                <a:latin typeface="Verdana"/>
                <a:cs typeface="Verdana"/>
              </a:rPr>
              <a:t>1</a:t>
            </a:r>
            <a:r>
              <a:rPr sz="1800" spc="-105" dirty="0">
                <a:solidFill>
                  <a:srgbClr val="313D47"/>
                </a:solidFill>
                <a:latin typeface="Verdana"/>
                <a:cs typeface="Verdana"/>
              </a:rPr>
              <a:t> </a:t>
            </a:r>
            <a:r>
              <a:rPr sz="1800" dirty="0">
                <a:solidFill>
                  <a:srgbClr val="313D47"/>
                </a:solidFill>
                <a:latin typeface="Verdana"/>
                <a:cs typeface="Verdana"/>
              </a:rPr>
              <a:t>Gün</a:t>
            </a:r>
            <a:r>
              <a:rPr sz="1800" spc="-120" dirty="0">
                <a:solidFill>
                  <a:srgbClr val="313D47"/>
                </a:solidFill>
                <a:latin typeface="Verdana"/>
                <a:cs typeface="Verdana"/>
              </a:rPr>
              <a:t> </a:t>
            </a:r>
            <a:r>
              <a:rPr sz="1800" spc="65" dirty="0">
                <a:solidFill>
                  <a:srgbClr val="313D47"/>
                </a:solidFill>
                <a:latin typeface="Verdana"/>
                <a:cs typeface="Verdana"/>
              </a:rPr>
              <a:t>OFF</a:t>
            </a:r>
            <a:endParaRPr sz="1800">
              <a:latin typeface="Verdana"/>
              <a:cs typeface="Verdana"/>
            </a:endParaRPr>
          </a:p>
        </p:txBody>
      </p:sp>
      <p:sp>
        <p:nvSpPr>
          <p:cNvPr id="5" name="object 5"/>
          <p:cNvSpPr txBox="1"/>
          <p:nvPr/>
        </p:nvSpPr>
        <p:spPr>
          <a:xfrm>
            <a:off x="5050282" y="2891789"/>
            <a:ext cx="70294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313D47"/>
                </a:solidFill>
                <a:latin typeface="Verdana"/>
                <a:cs typeface="Verdana"/>
              </a:rPr>
              <a:t>Eşitlik</a:t>
            </a:r>
            <a:endParaRPr sz="1800">
              <a:latin typeface="Verdana"/>
              <a:cs typeface="Verdana"/>
            </a:endParaRPr>
          </a:p>
        </p:txBody>
      </p:sp>
      <p:sp>
        <p:nvSpPr>
          <p:cNvPr id="6" name="object 6"/>
          <p:cNvSpPr txBox="1"/>
          <p:nvPr/>
        </p:nvSpPr>
        <p:spPr>
          <a:xfrm>
            <a:off x="6217411" y="1532077"/>
            <a:ext cx="1350010" cy="1946910"/>
          </a:xfrm>
          <a:prstGeom prst="rect">
            <a:avLst/>
          </a:prstGeom>
        </p:spPr>
        <p:txBody>
          <a:bodyPr vert="horz" wrap="square" lIns="0" tIns="12700" rIns="0" bIns="0" rtlCol="0">
            <a:spAutoFit/>
          </a:bodyPr>
          <a:lstStyle/>
          <a:p>
            <a:pPr marL="12065" marR="5080" indent="3175" algn="ctr">
              <a:lnSpc>
                <a:spcPct val="100000"/>
              </a:lnSpc>
              <a:spcBef>
                <a:spcPts val="100"/>
              </a:spcBef>
            </a:pPr>
            <a:r>
              <a:rPr sz="1800" spc="-10" dirty="0">
                <a:solidFill>
                  <a:srgbClr val="313D47"/>
                </a:solidFill>
                <a:latin typeface="Verdana"/>
                <a:cs typeface="Verdana"/>
              </a:rPr>
              <a:t>Görevinizi Yerine Getirme Zamanında </a:t>
            </a:r>
            <a:r>
              <a:rPr sz="1800" spc="-50" dirty="0">
                <a:solidFill>
                  <a:srgbClr val="313D47"/>
                </a:solidFill>
                <a:latin typeface="Verdana"/>
                <a:cs typeface="Verdana"/>
              </a:rPr>
              <a:t>ve</a:t>
            </a:r>
            <a:r>
              <a:rPr sz="1800" spc="-160" dirty="0">
                <a:solidFill>
                  <a:srgbClr val="313D47"/>
                </a:solidFill>
                <a:latin typeface="Verdana"/>
                <a:cs typeface="Verdana"/>
              </a:rPr>
              <a:t> </a:t>
            </a:r>
            <a:r>
              <a:rPr sz="1800" spc="-10" dirty="0">
                <a:solidFill>
                  <a:srgbClr val="313D47"/>
                </a:solidFill>
                <a:latin typeface="Verdana"/>
                <a:cs typeface="Verdana"/>
              </a:rPr>
              <a:t>Düzenli Talimatlara </a:t>
            </a:r>
            <a:r>
              <a:rPr sz="1800" spc="-20" dirty="0">
                <a:solidFill>
                  <a:srgbClr val="313D47"/>
                </a:solidFill>
                <a:latin typeface="Verdana"/>
                <a:cs typeface="Verdana"/>
              </a:rPr>
              <a:t>Uyma</a:t>
            </a:r>
            <a:endParaRPr sz="1800">
              <a:latin typeface="Verdana"/>
              <a:cs typeface="Verdana"/>
            </a:endParaRPr>
          </a:p>
        </p:txBody>
      </p:sp>
      <p:sp>
        <p:nvSpPr>
          <p:cNvPr id="7" name="object 7"/>
          <p:cNvSpPr/>
          <p:nvPr/>
        </p:nvSpPr>
        <p:spPr>
          <a:xfrm>
            <a:off x="1414018" y="2180843"/>
            <a:ext cx="6316980" cy="1661160"/>
          </a:xfrm>
          <a:custGeom>
            <a:avLst/>
            <a:gdLst/>
            <a:ahLst/>
            <a:cxnLst/>
            <a:rect l="l" t="t" r="r" b="b"/>
            <a:pathLst>
              <a:path w="6316980" h="1661160">
                <a:moveTo>
                  <a:pt x="6316980" y="818388"/>
                </a:moveTo>
                <a:lnTo>
                  <a:pt x="6177407" y="818388"/>
                </a:lnTo>
                <a:lnTo>
                  <a:pt x="6175781" y="866470"/>
                </a:lnTo>
                <a:lnTo>
                  <a:pt x="6170981" y="913676"/>
                </a:lnTo>
                <a:lnTo>
                  <a:pt x="6163119" y="959929"/>
                </a:lnTo>
                <a:lnTo>
                  <a:pt x="6152286" y="1005103"/>
                </a:lnTo>
                <a:lnTo>
                  <a:pt x="6138596" y="1049108"/>
                </a:lnTo>
                <a:lnTo>
                  <a:pt x="6122162" y="1091819"/>
                </a:lnTo>
                <a:lnTo>
                  <a:pt x="6103074" y="1133157"/>
                </a:lnTo>
                <a:lnTo>
                  <a:pt x="6081446" y="1172997"/>
                </a:lnTo>
                <a:lnTo>
                  <a:pt x="6057366" y="1211237"/>
                </a:lnTo>
                <a:lnTo>
                  <a:pt x="6030976" y="1247775"/>
                </a:lnTo>
                <a:lnTo>
                  <a:pt x="6002350" y="1282509"/>
                </a:lnTo>
                <a:lnTo>
                  <a:pt x="5971603" y="1315326"/>
                </a:lnTo>
                <a:lnTo>
                  <a:pt x="5938837" y="1346123"/>
                </a:lnTo>
                <a:lnTo>
                  <a:pt x="5904154" y="1374800"/>
                </a:lnTo>
                <a:lnTo>
                  <a:pt x="5867679" y="1401241"/>
                </a:lnTo>
                <a:lnTo>
                  <a:pt x="5829490" y="1425346"/>
                </a:lnTo>
                <a:lnTo>
                  <a:pt x="5789714" y="1447012"/>
                </a:lnTo>
                <a:lnTo>
                  <a:pt x="5748452" y="1466138"/>
                </a:lnTo>
                <a:lnTo>
                  <a:pt x="5705805" y="1482598"/>
                </a:lnTo>
                <a:lnTo>
                  <a:pt x="5661876" y="1496314"/>
                </a:lnTo>
                <a:lnTo>
                  <a:pt x="5616765" y="1507159"/>
                </a:lnTo>
                <a:lnTo>
                  <a:pt x="5570601" y="1515033"/>
                </a:lnTo>
                <a:lnTo>
                  <a:pt x="5523458" y="1519847"/>
                </a:lnTo>
                <a:lnTo>
                  <a:pt x="5475478" y="1521460"/>
                </a:lnTo>
                <a:lnTo>
                  <a:pt x="5427446" y="1519847"/>
                </a:lnTo>
                <a:lnTo>
                  <a:pt x="5380279" y="1515033"/>
                </a:lnTo>
                <a:lnTo>
                  <a:pt x="5334076" y="1507159"/>
                </a:lnTo>
                <a:lnTo>
                  <a:pt x="5288953" y="1496314"/>
                </a:lnTo>
                <a:lnTo>
                  <a:pt x="5244998" y="1482598"/>
                </a:lnTo>
                <a:lnTo>
                  <a:pt x="5202326" y="1466138"/>
                </a:lnTo>
                <a:lnTo>
                  <a:pt x="5161038" y="1447012"/>
                </a:lnTo>
                <a:lnTo>
                  <a:pt x="5121237" y="1425346"/>
                </a:lnTo>
                <a:lnTo>
                  <a:pt x="5083035" y="1401241"/>
                </a:lnTo>
                <a:lnTo>
                  <a:pt x="5046535" y="1374800"/>
                </a:lnTo>
                <a:lnTo>
                  <a:pt x="5011839" y="1346123"/>
                </a:lnTo>
                <a:lnTo>
                  <a:pt x="4979060" y="1315326"/>
                </a:lnTo>
                <a:lnTo>
                  <a:pt x="4948301" y="1282509"/>
                </a:lnTo>
                <a:lnTo>
                  <a:pt x="4919662" y="1247775"/>
                </a:lnTo>
                <a:lnTo>
                  <a:pt x="4893246" y="1211237"/>
                </a:lnTo>
                <a:lnTo>
                  <a:pt x="4869167" y="1172997"/>
                </a:lnTo>
                <a:lnTo>
                  <a:pt x="4847526" y="1133157"/>
                </a:lnTo>
                <a:lnTo>
                  <a:pt x="4828425" y="1091819"/>
                </a:lnTo>
                <a:lnTo>
                  <a:pt x="4811979" y="1049108"/>
                </a:lnTo>
                <a:lnTo>
                  <a:pt x="4798288" y="1005103"/>
                </a:lnTo>
                <a:lnTo>
                  <a:pt x="4787455" y="959929"/>
                </a:lnTo>
                <a:lnTo>
                  <a:pt x="4779581" y="913676"/>
                </a:lnTo>
                <a:lnTo>
                  <a:pt x="4774781" y="866470"/>
                </a:lnTo>
                <a:lnTo>
                  <a:pt x="4773168" y="818388"/>
                </a:lnTo>
                <a:lnTo>
                  <a:pt x="4770920" y="818388"/>
                </a:lnTo>
                <a:lnTo>
                  <a:pt x="4765929" y="744689"/>
                </a:lnTo>
                <a:lnTo>
                  <a:pt x="4758804" y="696150"/>
                </a:lnTo>
                <a:lnTo>
                  <a:pt x="4748847" y="648144"/>
                </a:lnTo>
                <a:lnTo>
                  <a:pt x="4736058" y="600773"/>
                </a:lnTo>
                <a:lnTo>
                  <a:pt x="4720450" y="554189"/>
                </a:lnTo>
                <a:lnTo>
                  <a:pt x="4702048" y="508508"/>
                </a:lnTo>
                <a:lnTo>
                  <a:pt x="4681385" y="464502"/>
                </a:lnTo>
                <a:lnTo>
                  <a:pt x="4658309" y="421919"/>
                </a:lnTo>
                <a:lnTo>
                  <a:pt x="4632896" y="380847"/>
                </a:lnTo>
                <a:lnTo>
                  <a:pt x="4605236" y="341376"/>
                </a:lnTo>
                <a:lnTo>
                  <a:pt x="4575416" y="303606"/>
                </a:lnTo>
                <a:lnTo>
                  <a:pt x="4543539" y="267614"/>
                </a:lnTo>
                <a:lnTo>
                  <a:pt x="4509681" y="233502"/>
                </a:lnTo>
                <a:lnTo>
                  <a:pt x="4473943" y="201345"/>
                </a:lnTo>
                <a:lnTo>
                  <a:pt x="4436402" y="171246"/>
                </a:lnTo>
                <a:lnTo>
                  <a:pt x="4397159" y="143294"/>
                </a:lnTo>
                <a:lnTo>
                  <a:pt x="4356303" y="117576"/>
                </a:lnTo>
                <a:lnTo>
                  <a:pt x="4313910" y="94183"/>
                </a:lnTo>
                <a:lnTo>
                  <a:pt x="4270095" y="73202"/>
                </a:lnTo>
                <a:lnTo>
                  <a:pt x="4224921" y="54724"/>
                </a:lnTo>
                <a:lnTo>
                  <a:pt x="4178490" y="38849"/>
                </a:lnTo>
                <a:lnTo>
                  <a:pt x="4130903" y="25654"/>
                </a:lnTo>
                <a:lnTo>
                  <a:pt x="4082224" y="15240"/>
                </a:lnTo>
                <a:lnTo>
                  <a:pt x="4032567" y="7683"/>
                </a:lnTo>
                <a:lnTo>
                  <a:pt x="3982008" y="3086"/>
                </a:lnTo>
                <a:lnTo>
                  <a:pt x="3930650" y="1524"/>
                </a:lnTo>
                <a:lnTo>
                  <a:pt x="3879240" y="3086"/>
                </a:lnTo>
                <a:lnTo>
                  <a:pt x="3828656" y="7683"/>
                </a:lnTo>
                <a:lnTo>
                  <a:pt x="3778974" y="15240"/>
                </a:lnTo>
                <a:lnTo>
                  <a:pt x="3730282" y="25654"/>
                </a:lnTo>
                <a:lnTo>
                  <a:pt x="3682669" y="38849"/>
                </a:lnTo>
                <a:lnTo>
                  <a:pt x="3636226" y="54724"/>
                </a:lnTo>
                <a:lnTo>
                  <a:pt x="3591039" y="73190"/>
                </a:lnTo>
                <a:lnTo>
                  <a:pt x="3547211" y="94170"/>
                </a:lnTo>
                <a:lnTo>
                  <a:pt x="3504819" y="117551"/>
                </a:lnTo>
                <a:lnTo>
                  <a:pt x="3463950" y="143268"/>
                </a:lnTo>
                <a:lnTo>
                  <a:pt x="3424707" y="171208"/>
                </a:lnTo>
                <a:lnTo>
                  <a:pt x="3387166" y="201295"/>
                </a:lnTo>
                <a:lnTo>
                  <a:pt x="3351415" y="233426"/>
                </a:lnTo>
                <a:lnTo>
                  <a:pt x="3317557" y="267525"/>
                </a:lnTo>
                <a:lnTo>
                  <a:pt x="3285667" y="303491"/>
                </a:lnTo>
                <a:lnTo>
                  <a:pt x="3255848" y="341249"/>
                </a:lnTo>
                <a:lnTo>
                  <a:pt x="3228175" y="380695"/>
                </a:lnTo>
                <a:lnTo>
                  <a:pt x="3202762" y="421728"/>
                </a:lnTo>
                <a:lnTo>
                  <a:pt x="3179661" y="464286"/>
                </a:lnTo>
                <a:lnTo>
                  <a:pt x="3158998" y="508254"/>
                </a:lnTo>
                <a:lnTo>
                  <a:pt x="3140659" y="553847"/>
                </a:lnTo>
                <a:lnTo>
                  <a:pt x="3125089" y="600367"/>
                </a:lnTo>
                <a:lnTo>
                  <a:pt x="3112300" y="647725"/>
                </a:lnTo>
                <a:lnTo>
                  <a:pt x="3102318" y="695756"/>
                </a:lnTo>
                <a:lnTo>
                  <a:pt x="3095155" y="744372"/>
                </a:lnTo>
                <a:lnTo>
                  <a:pt x="3090837" y="793419"/>
                </a:lnTo>
                <a:lnTo>
                  <a:pt x="3090100" y="818388"/>
                </a:lnTo>
                <a:lnTo>
                  <a:pt x="3088640" y="818388"/>
                </a:lnTo>
                <a:lnTo>
                  <a:pt x="3087014" y="866470"/>
                </a:lnTo>
                <a:lnTo>
                  <a:pt x="3082213" y="913676"/>
                </a:lnTo>
                <a:lnTo>
                  <a:pt x="3074352" y="959929"/>
                </a:lnTo>
                <a:lnTo>
                  <a:pt x="3063519" y="1005103"/>
                </a:lnTo>
                <a:lnTo>
                  <a:pt x="3049841" y="1049108"/>
                </a:lnTo>
                <a:lnTo>
                  <a:pt x="3033395" y="1091819"/>
                </a:lnTo>
                <a:lnTo>
                  <a:pt x="3014319" y="1133157"/>
                </a:lnTo>
                <a:lnTo>
                  <a:pt x="2992691" y="1172997"/>
                </a:lnTo>
                <a:lnTo>
                  <a:pt x="2968625" y="1211237"/>
                </a:lnTo>
                <a:lnTo>
                  <a:pt x="2942234" y="1247775"/>
                </a:lnTo>
                <a:lnTo>
                  <a:pt x="2913621" y="1282509"/>
                </a:lnTo>
                <a:lnTo>
                  <a:pt x="2882874" y="1315326"/>
                </a:lnTo>
                <a:lnTo>
                  <a:pt x="2850121" y="1346123"/>
                </a:lnTo>
                <a:lnTo>
                  <a:pt x="2815463" y="1374800"/>
                </a:lnTo>
                <a:lnTo>
                  <a:pt x="2779001" y="1401241"/>
                </a:lnTo>
                <a:lnTo>
                  <a:pt x="2740837" y="1425346"/>
                </a:lnTo>
                <a:lnTo>
                  <a:pt x="2701086" y="1447012"/>
                </a:lnTo>
                <a:lnTo>
                  <a:pt x="2659850" y="1466138"/>
                </a:lnTo>
                <a:lnTo>
                  <a:pt x="2617228" y="1482598"/>
                </a:lnTo>
                <a:lnTo>
                  <a:pt x="2573324" y="1496314"/>
                </a:lnTo>
                <a:lnTo>
                  <a:pt x="2528265" y="1507159"/>
                </a:lnTo>
                <a:lnTo>
                  <a:pt x="2482126" y="1515033"/>
                </a:lnTo>
                <a:lnTo>
                  <a:pt x="2435034" y="1519847"/>
                </a:lnTo>
                <a:lnTo>
                  <a:pt x="2387092" y="1521460"/>
                </a:lnTo>
                <a:lnTo>
                  <a:pt x="2339111" y="1519847"/>
                </a:lnTo>
                <a:lnTo>
                  <a:pt x="2291994" y="1515033"/>
                </a:lnTo>
                <a:lnTo>
                  <a:pt x="2245830" y="1507159"/>
                </a:lnTo>
                <a:lnTo>
                  <a:pt x="2200745" y="1496314"/>
                </a:lnTo>
                <a:lnTo>
                  <a:pt x="2156828" y="1482598"/>
                </a:lnTo>
                <a:lnTo>
                  <a:pt x="2114194" y="1466138"/>
                </a:lnTo>
                <a:lnTo>
                  <a:pt x="2072944" y="1447012"/>
                </a:lnTo>
                <a:lnTo>
                  <a:pt x="2033181" y="1425346"/>
                </a:lnTo>
                <a:lnTo>
                  <a:pt x="1995017" y="1401241"/>
                </a:lnTo>
                <a:lnTo>
                  <a:pt x="1958543" y="1374800"/>
                </a:lnTo>
                <a:lnTo>
                  <a:pt x="1923884" y="1346123"/>
                </a:lnTo>
                <a:lnTo>
                  <a:pt x="1891131" y="1315326"/>
                </a:lnTo>
                <a:lnTo>
                  <a:pt x="1860397" y="1282509"/>
                </a:lnTo>
                <a:lnTo>
                  <a:pt x="1831784" y="1247775"/>
                </a:lnTo>
                <a:lnTo>
                  <a:pt x="1805393" y="1211237"/>
                </a:lnTo>
                <a:lnTo>
                  <a:pt x="1781327" y="1172997"/>
                </a:lnTo>
                <a:lnTo>
                  <a:pt x="1759712" y="1133157"/>
                </a:lnTo>
                <a:lnTo>
                  <a:pt x="1740623" y="1091819"/>
                </a:lnTo>
                <a:lnTo>
                  <a:pt x="1724190" y="1049108"/>
                </a:lnTo>
                <a:lnTo>
                  <a:pt x="1710512" y="1005103"/>
                </a:lnTo>
                <a:lnTo>
                  <a:pt x="1699691" y="959929"/>
                </a:lnTo>
                <a:lnTo>
                  <a:pt x="1691830" y="913676"/>
                </a:lnTo>
                <a:lnTo>
                  <a:pt x="1687029" y="866470"/>
                </a:lnTo>
                <a:lnTo>
                  <a:pt x="1685417" y="818388"/>
                </a:lnTo>
                <a:lnTo>
                  <a:pt x="1683346" y="818388"/>
                </a:lnTo>
                <a:lnTo>
                  <a:pt x="1677962" y="740613"/>
                </a:lnTo>
                <a:lnTo>
                  <a:pt x="1670672" y="692086"/>
                </a:lnTo>
                <a:lnTo>
                  <a:pt x="1660563" y="644055"/>
                </a:lnTo>
                <a:lnTo>
                  <a:pt x="1647647" y="596658"/>
                </a:lnTo>
                <a:lnTo>
                  <a:pt x="1631962" y="550049"/>
                </a:lnTo>
                <a:lnTo>
                  <a:pt x="1613535" y="504317"/>
                </a:lnTo>
                <a:lnTo>
                  <a:pt x="1592732" y="460540"/>
                </a:lnTo>
                <a:lnTo>
                  <a:pt x="1569529" y="418172"/>
                </a:lnTo>
                <a:lnTo>
                  <a:pt x="1544002" y="377317"/>
                </a:lnTo>
                <a:lnTo>
                  <a:pt x="1516253" y="338048"/>
                </a:lnTo>
                <a:lnTo>
                  <a:pt x="1486369" y="300469"/>
                </a:lnTo>
                <a:lnTo>
                  <a:pt x="1454429" y="264668"/>
                </a:lnTo>
                <a:lnTo>
                  <a:pt x="1420533" y="230733"/>
                </a:lnTo>
                <a:lnTo>
                  <a:pt x="1384769" y="198755"/>
                </a:lnTo>
                <a:lnTo>
                  <a:pt x="1347228" y="168808"/>
                </a:lnTo>
                <a:lnTo>
                  <a:pt x="1307985" y="141008"/>
                </a:lnTo>
                <a:lnTo>
                  <a:pt x="1267142" y="115430"/>
                </a:lnTo>
                <a:lnTo>
                  <a:pt x="1224775" y="92151"/>
                </a:lnTo>
                <a:lnTo>
                  <a:pt x="1180998" y="71285"/>
                </a:lnTo>
                <a:lnTo>
                  <a:pt x="1135875" y="52920"/>
                </a:lnTo>
                <a:lnTo>
                  <a:pt x="1089520" y="37122"/>
                </a:lnTo>
                <a:lnTo>
                  <a:pt x="1041996" y="24003"/>
                </a:lnTo>
                <a:lnTo>
                  <a:pt x="993406" y="13639"/>
                </a:lnTo>
                <a:lnTo>
                  <a:pt x="943838" y="6121"/>
                </a:lnTo>
                <a:lnTo>
                  <a:pt x="893381" y="1549"/>
                </a:lnTo>
                <a:lnTo>
                  <a:pt x="842137" y="0"/>
                </a:lnTo>
                <a:lnTo>
                  <a:pt x="791895" y="1473"/>
                </a:lnTo>
                <a:lnTo>
                  <a:pt x="744893" y="5562"/>
                </a:lnTo>
                <a:lnTo>
                  <a:pt x="698665" y="12192"/>
                </a:lnTo>
                <a:lnTo>
                  <a:pt x="653275" y="21310"/>
                </a:lnTo>
                <a:lnTo>
                  <a:pt x="608787" y="32829"/>
                </a:lnTo>
                <a:lnTo>
                  <a:pt x="565289" y="46672"/>
                </a:lnTo>
                <a:lnTo>
                  <a:pt x="522833" y="62788"/>
                </a:lnTo>
                <a:lnTo>
                  <a:pt x="481507" y="81089"/>
                </a:lnTo>
                <a:lnTo>
                  <a:pt x="441388" y="101511"/>
                </a:lnTo>
                <a:lnTo>
                  <a:pt x="402526" y="123990"/>
                </a:lnTo>
                <a:lnTo>
                  <a:pt x="364998" y="148424"/>
                </a:lnTo>
                <a:lnTo>
                  <a:pt x="328891" y="174764"/>
                </a:lnTo>
                <a:lnTo>
                  <a:pt x="294259" y="202946"/>
                </a:lnTo>
                <a:lnTo>
                  <a:pt x="261175" y="232879"/>
                </a:lnTo>
                <a:lnTo>
                  <a:pt x="229730" y="264502"/>
                </a:lnTo>
                <a:lnTo>
                  <a:pt x="199974" y="297738"/>
                </a:lnTo>
                <a:lnTo>
                  <a:pt x="171983" y="332511"/>
                </a:lnTo>
                <a:lnTo>
                  <a:pt x="145834" y="368757"/>
                </a:lnTo>
                <a:lnTo>
                  <a:pt x="121589" y="406412"/>
                </a:lnTo>
                <a:lnTo>
                  <a:pt x="99339" y="445389"/>
                </a:lnTo>
                <a:lnTo>
                  <a:pt x="79133" y="485622"/>
                </a:lnTo>
                <a:lnTo>
                  <a:pt x="61048" y="527037"/>
                </a:lnTo>
                <a:lnTo>
                  <a:pt x="45173" y="569556"/>
                </a:lnTo>
                <a:lnTo>
                  <a:pt x="31559" y="613130"/>
                </a:lnTo>
                <a:lnTo>
                  <a:pt x="20281" y="657656"/>
                </a:lnTo>
                <a:lnTo>
                  <a:pt x="11417" y="703097"/>
                </a:lnTo>
                <a:lnTo>
                  <a:pt x="5029" y="749350"/>
                </a:lnTo>
                <a:lnTo>
                  <a:pt x="1193" y="796353"/>
                </a:lnTo>
                <a:lnTo>
                  <a:pt x="0" y="844042"/>
                </a:lnTo>
                <a:lnTo>
                  <a:pt x="139573" y="843915"/>
                </a:lnTo>
                <a:lnTo>
                  <a:pt x="141084" y="795909"/>
                </a:lnTo>
                <a:lnTo>
                  <a:pt x="145770" y="748741"/>
                </a:lnTo>
                <a:lnTo>
                  <a:pt x="153530" y="702538"/>
                </a:lnTo>
                <a:lnTo>
                  <a:pt x="164261" y="657377"/>
                </a:lnTo>
                <a:lnTo>
                  <a:pt x="177850" y="613397"/>
                </a:lnTo>
                <a:lnTo>
                  <a:pt x="194195" y="570687"/>
                </a:lnTo>
                <a:lnTo>
                  <a:pt x="213194" y="529348"/>
                </a:lnTo>
                <a:lnTo>
                  <a:pt x="234734" y="489496"/>
                </a:lnTo>
                <a:lnTo>
                  <a:pt x="258711" y="451231"/>
                </a:lnTo>
                <a:lnTo>
                  <a:pt x="285038" y="414655"/>
                </a:lnTo>
                <a:lnTo>
                  <a:pt x="313588" y="379869"/>
                </a:lnTo>
                <a:lnTo>
                  <a:pt x="344258" y="347002"/>
                </a:lnTo>
                <a:lnTo>
                  <a:pt x="376948" y="316141"/>
                </a:lnTo>
                <a:lnTo>
                  <a:pt x="411568" y="287388"/>
                </a:lnTo>
                <a:lnTo>
                  <a:pt x="447979" y="260870"/>
                </a:lnTo>
                <a:lnTo>
                  <a:pt x="486105" y="236664"/>
                </a:lnTo>
                <a:lnTo>
                  <a:pt x="525830" y="214896"/>
                </a:lnTo>
                <a:lnTo>
                  <a:pt x="567042" y="195656"/>
                </a:lnTo>
                <a:lnTo>
                  <a:pt x="609650" y="179070"/>
                </a:lnTo>
                <a:lnTo>
                  <a:pt x="653542" y="165227"/>
                </a:lnTo>
                <a:lnTo>
                  <a:pt x="698614" y="154241"/>
                </a:lnTo>
                <a:lnTo>
                  <a:pt x="744753" y="146215"/>
                </a:lnTo>
                <a:lnTo>
                  <a:pt x="791870" y="141249"/>
                </a:lnTo>
                <a:lnTo>
                  <a:pt x="842391" y="139446"/>
                </a:lnTo>
                <a:lnTo>
                  <a:pt x="890257" y="141071"/>
                </a:lnTo>
                <a:lnTo>
                  <a:pt x="937272" y="145846"/>
                </a:lnTo>
                <a:lnTo>
                  <a:pt x="983348" y="153682"/>
                </a:lnTo>
                <a:lnTo>
                  <a:pt x="1028357" y="164465"/>
                </a:lnTo>
                <a:lnTo>
                  <a:pt x="1072197" y="178104"/>
                </a:lnTo>
                <a:lnTo>
                  <a:pt x="1114780" y="194475"/>
                </a:lnTo>
                <a:lnTo>
                  <a:pt x="1155979" y="213487"/>
                </a:lnTo>
                <a:lnTo>
                  <a:pt x="1195705" y="235038"/>
                </a:lnTo>
                <a:lnTo>
                  <a:pt x="1233843" y="259016"/>
                </a:lnTo>
                <a:lnTo>
                  <a:pt x="1270304" y="285318"/>
                </a:lnTo>
                <a:lnTo>
                  <a:pt x="1304963" y="313842"/>
                </a:lnTo>
                <a:lnTo>
                  <a:pt x="1337716" y="344474"/>
                </a:lnTo>
                <a:lnTo>
                  <a:pt x="1368475" y="377126"/>
                </a:lnTo>
                <a:lnTo>
                  <a:pt x="1397114" y="411670"/>
                </a:lnTo>
                <a:lnTo>
                  <a:pt x="1423543" y="448030"/>
                </a:lnTo>
                <a:lnTo>
                  <a:pt x="1447660" y="486079"/>
                </a:lnTo>
                <a:lnTo>
                  <a:pt x="1469339" y="525716"/>
                </a:lnTo>
                <a:lnTo>
                  <a:pt x="1488503" y="566839"/>
                </a:lnTo>
                <a:lnTo>
                  <a:pt x="1505026" y="609358"/>
                </a:lnTo>
                <a:lnTo>
                  <a:pt x="1518805" y="653135"/>
                </a:lnTo>
                <a:lnTo>
                  <a:pt x="1529740" y="698106"/>
                </a:lnTo>
                <a:lnTo>
                  <a:pt x="1537728" y="744131"/>
                </a:lnTo>
                <a:lnTo>
                  <a:pt x="1542669" y="791121"/>
                </a:lnTo>
                <a:lnTo>
                  <a:pt x="1544447" y="838962"/>
                </a:lnTo>
                <a:lnTo>
                  <a:pt x="1546428" y="838962"/>
                </a:lnTo>
                <a:lnTo>
                  <a:pt x="1551546" y="916711"/>
                </a:lnTo>
                <a:lnTo>
                  <a:pt x="1558671" y="965352"/>
                </a:lnTo>
                <a:lnTo>
                  <a:pt x="1568627" y="1013485"/>
                </a:lnTo>
                <a:lnTo>
                  <a:pt x="1581416" y="1060983"/>
                </a:lnTo>
                <a:lnTo>
                  <a:pt x="1597025" y="1107719"/>
                </a:lnTo>
                <a:lnTo>
                  <a:pt x="1615440" y="1153541"/>
                </a:lnTo>
                <a:lnTo>
                  <a:pt x="1636141" y="1197648"/>
                </a:lnTo>
                <a:lnTo>
                  <a:pt x="1659267" y="1240320"/>
                </a:lnTo>
                <a:lnTo>
                  <a:pt x="1684718" y="1281455"/>
                </a:lnTo>
                <a:lnTo>
                  <a:pt x="1712404" y="1320990"/>
                </a:lnTo>
                <a:lnTo>
                  <a:pt x="1742236" y="1358823"/>
                </a:lnTo>
                <a:lnTo>
                  <a:pt x="1774139" y="1394866"/>
                </a:lnTo>
                <a:lnTo>
                  <a:pt x="1807997" y="1429029"/>
                </a:lnTo>
                <a:lnTo>
                  <a:pt x="1843747" y="1461211"/>
                </a:lnTo>
                <a:lnTo>
                  <a:pt x="1881289" y="1491348"/>
                </a:lnTo>
                <a:lnTo>
                  <a:pt x="1920532" y="1519326"/>
                </a:lnTo>
                <a:lnTo>
                  <a:pt x="1961400" y="1545069"/>
                </a:lnTo>
                <a:lnTo>
                  <a:pt x="2003780" y="1568475"/>
                </a:lnTo>
                <a:lnTo>
                  <a:pt x="2047595" y="1589468"/>
                </a:lnTo>
                <a:lnTo>
                  <a:pt x="2092769" y="1607947"/>
                </a:lnTo>
                <a:lnTo>
                  <a:pt x="2139200" y="1623834"/>
                </a:lnTo>
                <a:lnTo>
                  <a:pt x="2186787" y="1637042"/>
                </a:lnTo>
                <a:lnTo>
                  <a:pt x="2235466" y="1647456"/>
                </a:lnTo>
                <a:lnTo>
                  <a:pt x="2285136" y="1655013"/>
                </a:lnTo>
                <a:lnTo>
                  <a:pt x="2335707" y="1659610"/>
                </a:lnTo>
                <a:lnTo>
                  <a:pt x="2387092" y="1661160"/>
                </a:lnTo>
                <a:lnTo>
                  <a:pt x="2438463" y="1659610"/>
                </a:lnTo>
                <a:lnTo>
                  <a:pt x="2489022" y="1655013"/>
                </a:lnTo>
                <a:lnTo>
                  <a:pt x="2538679" y="1647456"/>
                </a:lnTo>
                <a:lnTo>
                  <a:pt x="2587333" y="1637042"/>
                </a:lnTo>
                <a:lnTo>
                  <a:pt x="2634907" y="1623847"/>
                </a:lnTo>
                <a:lnTo>
                  <a:pt x="2681313" y="1607959"/>
                </a:lnTo>
                <a:lnTo>
                  <a:pt x="2726448" y="1589481"/>
                </a:lnTo>
                <a:lnTo>
                  <a:pt x="2770238" y="1568500"/>
                </a:lnTo>
                <a:lnTo>
                  <a:pt x="2812592" y="1545094"/>
                </a:lnTo>
                <a:lnTo>
                  <a:pt x="2853410" y="1519364"/>
                </a:lnTo>
                <a:lnTo>
                  <a:pt x="2892615" y="1491411"/>
                </a:lnTo>
                <a:lnTo>
                  <a:pt x="2930118" y="1461300"/>
                </a:lnTo>
                <a:lnTo>
                  <a:pt x="2965831" y="1429131"/>
                </a:lnTo>
                <a:lnTo>
                  <a:pt x="2999651" y="1394993"/>
                </a:lnTo>
                <a:lnTo>
                  <a:pt x="3031502" y="1358988"/>
                </a:lnTo>
                <a:lnTo>
                  <a:pt x="3061297" y="1321193"/>
                </a:lnTo>
                <a:lnTo>
                  <a:pt x="3088944" y="1281696"/>
                </a:lnTo>
                <a:lnTo>
                  <a:pt x="3114357" y="1240586"/>
                </a:lnTo>
                <a:lnTo>
                  <a:pt x="3137433" y="1197978"/>
                </a:lnTo>
                <a:lnTo>
                  <a:pt x="3158109" y="1153922"/>
                </a:lnTo>
                <a:lnTo>
                  <a:pt x="3176435" y="1108011"/>
                </a:lnTo>
                <a:lnTo>
                  <a:pt x="3192030" y="1061224"/>
                </a:lnTo>
                <a:lnTo>
                  <a:pt x="3204845" y="1013701"/>
                </a:lnTo>
                <a:lnTo>
                  <a:pt x="3214865" y="965530"/>
                </a:lnTo>
                <a:lnTo>
                  <a:pt x="3222040" y="916851"/>
                </a:lnTo>
                <a:lnTo>
                  <a:pt x="3226371" y="867765"/>
                </a:lnTo>
                <a:lnTo>
                  <a:pt x="3227108" y="842772"/>
                </a:lnTo>
                <a:lnTo>
                  <a:pt x="3228467" y="842772"/>
                </a:lnTo>
                <a:lnTo>
                  <a:pt x="3230080" y="794829"/>
                </a:lnTo>
                <a:lnTo>
                  <a:pt x="3234880" y="747737"/>
                </a:lnTo>
                <a:lnTo>
                  <a:pt x="3242754" y="701611"/>
                </a:lnTo>
                <a:lnTo>
                  <a:pt x="3253587" y="656539"/>
                </a:lnTo>
                <a:lnTo>
                  <a:pt x="3267291" y="612648"/>
                </a:lnTo>
                <a:lnTo>
                  <a:pt x="3283737" y="570039"/>
                </a:lnTo>
                <a:lnTo>
                  <a:pt x="3302838" y="528802"/>
                </a:lnTo>
                <a:lnTo>
                  <a:pt x="3324491" y="489051"/>
                </a:lnTo>
                <a:lnTo>
                  <a:pt x="3348571" y="450900"/>
                </a:lnTo>
                <a:lnTo>
                  <a:pt x="3374987" y="414451"/>
                </a:lnTo>
                <a:lnTo>
                  <a:pt x="3403625" y="379793"/>
                </a:lnTo>
                <a:lnTo>
                  <a:pt x="3434397" y="347052"/>
                </a:lnTo>
                <a:lnTo>
                  <a:pt x="3467176" y="316318"/>
                </a:lnTo>
                <a:lnTo>
                  <a:pt x="3501860" y="287705"/>
                </a:lnTo>
                <a:lnTo>
                  <a:pt x="3538359" y="261327"/>
                </a:lnTo>
                <a:lnTo>
                  <a:pt x="3576548" y="237274"/>
                </a:lnTo>
                <a:lnTo>
                  <a:pt x="3616337" y="215646"/>
                </a:lnTo>
                <a:lnTo>
                  <a:pt x="3657625" y="196570"/>
                </a:lnTo>
                <a:lnTo>
                  <a:pt x="3700284" y="180136"/>
                </a:lnTo>
                <a:lnTo>
                  <a:pt x="3744226" y="166458"/>
                </a:lnTo>
                <a:lnTo>
                  <a:pt x="3789337" y="155638"/>
                </a:lnTo>
                <a:lnTo>
                  <a:pt x="3835514" y="147777"/>
                </a:lnTo>
                <a:lnTo>
                  <a:pt x="3882644" y="142976"/>
                </a:lnTo>
                <a:lnTo>
                  <a:pt x="3930650" y="141351"/>
                </a:lnTo>
                <a:lnTo>
                  <a:pt x="3978592" y="142976"/>
                </a:lnTo>
                <a:lnTo>
                  <a:pt x="4025684" y="147777"/>
                </a:lnTo>
                <a:lnTo>
                  <a:pt x="4071823" y="155638"/>
                </a:lnTo>
                <a:lnTo>
                  <a:pt x="4116882" y="166458"/>
                </a:lnTo>
                <a:lnTo>
                  <a:pt x="4160786" y="180136"/>
                </a:lnTo>
                <a:lnTo>
                  <a:pt x="4203408" y="196570"/>
                </a:lnTo>
                <a:lnTo>
                  <a:pt x="4244645" y="215646"/>
                </a:lnTo>
                <a:lnTo>
                  <a:pt x="4284396" y="237274"/>
                </a:lnTo>
                <a:lnTo>
                  <a:pt x="4322559" y="261327"/>
                </a:lnTo>
                <a:lnTo>
                  <a:pt x="4359021" y="287705"/>
                </a:lnTo>
                <a:lnTo>
                  <a:pt x="4393679" y="316318"/>
                </a:lnTo>
                <a:lnTo>
                  <a:pt x="4426432" y="347052"/>
                </a:lnTo>
                <a:lnTo>
                  <a:pt x="4457179" y="379793"/>
                </a:lnTo>
                <a:lnTo>
                  <a:pt x="4485792" y="414451"/>
                </a:lnTo>
                <a:lnTo>
                  <a:pt x="4512183" y="450900"/>
                </a:lnTo>
                <a:lnTo>
                  <a:pt x="4536249" y="489051"/>
                </a:lnTo>
                <a:lnTo>
                  <a:pt x="4557877" y="528802"/>
                </a:lnTo>
                <a:lnTo>
                  <a:pt x="4576953" y="570039"/>
                </a:lnTo>
                <a:lnTo>
                  <a:pt x="4593399" y="612648"/>
                </a:lnTo>
                <a:lnTo>
                  <a:pt x="4607077" y="656539"/>
                </a:lnTo>
                <a:lnTo>
                  <a:pt x="4617910" y="701611"/>
                </a:lnTo>
                <a:lnTo>
                  <a:pt x="4625772" y="747737"/>
                </a:lnTo>
                <a:lnTo>
                  <a:pt x="4630572" y="794829"/>
                </a:lnTo>
                <a:lnTo>
                  <a:pt x="4632198" y="842772"/>
                </a:lnTo>
                <a:lnTo>
                  <a:pt x="4634179" y="842772"/>
                </a:lnTo>
                <a:lnTo>
                  <a:pt x="4639259" y="916711"/>
                </a:lnTo>
                <a:lnTo>
                  <a:pt x="4646447" y="965352"/>
                </a:lnTo>
                <a:lnTo>
                  <a:pt x="4656442" y="1013485"/>
                </a:lnTo>
                <a:lnTo>
                  <a:pt x="4669218" y="1060983"/>
                </a:lnTo>
                <a:lnTo>
                  <a:pt x="4684725" y="1107719"/>
                </a:lnTo>
                <a:lnTo>
                  <a:pt x="4702937" y="1153541"/>
                </a:lnTo>
                <a:lnTo>
                  <a:pt x="4723689" y="1197648"/>
                </a:lnTo>
                <a:lnTo>
                  <a:pt x="4746866" y="1240320"/>
                </a:lnTo>
                <a:lnTo>
                  <a:pt x="4772368" y="1281455"/>
                </a:lnTo>
                <a:lnTo>
                  <a:pt x="4800104" y="1320990"/>
                </a:lnTo>
                <a:lnTo>
                  <a:pt x="4829975" y="1358823"/>
                </a:lnTo>
                <a:lnTo>
                  <a:pt x="4861915" y="1394866"/>
                </a:lnTo>
                <a:lnTo>
                  <a:pt x="4895824" y="1429029"/>
                </a:lnTo>
                <a:lnTo>
                  <a:pt x="4931613" y="1461211"/>
                </a:lnTo>
                <a:lnTo>
                  <a:pt x="4969192" y="1491348"/>
                </a:lnTo>
                <a:lnTo>
                  <a:pt x="5008473" y="1519326"/>
                </a:lnTo>
                <a:lnTo>
                  <a:pt x="5049380" y="1545069"/>
                </a:lnTo>
                <a:lnTo>
                  <a:pt x="5091798" y="1568475"/>
                </a:lnTo>
                <a:lnTo>
                  <a:pt x="5135664" y="1589468"/>
                </a:lnTo>
                <a:lnTo>
                  <a:pt x="5180863" y="1607947"/>
                </a:lnTo>
                <a:lnTo>
                  <a:pt x="5227332" y="1623834"/>
                </a:lnTo>
                <a:lnTo>
                  <a:pt x="5274970" y="1637042"/>
                </a:lnTo>
                <a:lnTo>
                  <a:pt x="5323700" y="1647456"/>
                </a:lnTo>
                <a:lnTo>
                  <a:pt x="5373408" y="1655013"/>
                </a:lnTo>
                <a:lnTo>
                  <a:pt x="5424030" y="1659610"/>
                </a:lnTo>
                <a:lnTo>
                  <a:pt x="5475478" y="1661160"/>
                </a:lnTo>
                <a:lnTo>
                  <a:pt x="5523166" y="1659826"/>
                </a:lnTo>
                <a:lnTo>
                  <a:pt x="5570169" y="1655864"/>
                </a:lnTo>
                <a:lnTo>
                  <a:pt x="5616422" y="1649349"/>
                </a:lnTo>
                <a:lnTo>
                  <a:pt x="5661825" y="1640344"/>
                </a:lnTo>
                <a:lnTo>
                  <a:pt x="5706326" y="1628940"/>
                </a:lnTo>
                <a:lnTo>
                  <a:pt x="5749861" y="1615186"/>
                </a:lnTo>
                <a:lnTo>
                  <a:pt x="5792343" y="1599158"/>
                </a:lnTo>
                <a:lnTo>
                  <a:pt x="5833694" y="1580946"/>
                </a:lnTo>
                <a:lnTo>
                  <a:pt x="5873864" y="1560614"/>
                </a:lnTo>
                <a:lnTo>
                  <a:pt x="5912764" y="1538224"/>
                </a:lnTo>
                <a:lnTo>
                  <a:pt x="5950331" y="1513852"/>
                </a:lnTo>
                <a:lnTo>
                  <a:pt x="5986500" y="1487563"/>
                </a:lnTo>
                <a:lnTo>
                  <a:pt x="6021184" y="1459458"/>
                </a:lnTo>
                <a:lnTo>
                  <a:pt x="6054331" y="1429575"/>
                </a:lnTo>
                <a:lnTo>
                  <a:pt x="6085840" y="1398003"/>
                </a:lnTo>
                <a:lnTo>
                  <a:pt x="6115672" y="1364805"/>
                </a:lnTo>
                <a:lnTo>
                  <a:pt x="6143739" y="1330058"/>
                </a:lnTo>
                <a:lnTo>
                  <a:pt x="6169965" y="1293837"/>
                </a:lnTo>
                <a:lnTo>
                  <a:pt x="6194285" y="1256207"/>
                </a:lnTo>
                <a:lnTo>
                  <a:pt x="6216637" y="1217244"/>
                </a:lnTo>
                <a:lnTo>
                  <a:pt x="6236932" y="1177023"/>
                </a:lnTo>
                <a:lnTo>
                  <a:pt x="6255105" y="1135608"/>
                </a:lnTo>
                <a:lnTo>
                  <a:pt x="6271095" y="1093076"/>
                </a:lnTo>
                <a:lnTo>
                  <a:pt x="6284811" y="1049489"/>
                </a:lnTo>
                <a:lnTo>
                  <a:pt x="6296203" y="1004938"/>
                </a:lnTo>
                <a:lnTo>
                  <a:pt x="6305181" y="959472"/>
                </a:lnTo>
                <a:lnTo>
                  <a:pt x="6311684" y="913180"/>
                </a:lnTo>
                <a:lnTo>
                  <a:pt x="6315634" y="866127"/>
                </a:lnTo>
                <a:lnTo>
                  <a:pt x="6316980" y="818388"/>
                </a:lnTo>
                <a:close/>
              </a:path>
            </a:pathLst>
          </a:custGeom>
          <a:solidFill>
            <a:srgbClr val="E7E8EA"/>
          </a:solidFill>
        </p:spPr>
        <p:txBody>
          <a:bodyPr wrap="square" lIns="0" tIns="0" rIns="0" bIns="0" rtlCol="0"/>
          <a:lstStyle/>
          <a:p>
            <a:endParaRPr/>
          </a:p>
        </p:txBody>
      </p:sp>
      <p:pic>
        <p:nvPicPr>
          <p:cNvPr id="8" name="object 8"/>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 y="251262"/>
            <a:ext cx="8610600" cy="1292662"/>
          </a:xfrm>
          <a:prstGeom prst="rect">
            <a:avLst/>
          </a:prstGeom>
        </p:spPr>
        <p:txBody>
          <a:bodyPr wrap="square">
            <a:spAutoFit/>
          </a:bodyPr>
          <a:lstStyle/>
          <a:p>
            <a:pPr lvl="0"/>
            <a:r>
              <a:rPr lang="tr-TR" b="1" dirty="0" smtClean="0"/>
              <a:t>2.Tesis </a:t>
            </a:r>
            <a:r>
              <a:rPr lang="tr-TR" b="1" dirty="0"/>
              <a:t>Tanıtımı ve Tesis </a:t>
            </a:r>
            <a:r>
              <a:rPr lang="tr-TR" b="1" dirty="0" smtClean="0"/>
              <a:t>Özellikleri</a:t>
            </a:r>
          </a:p>
          <a:p>
            <a:pPr lvl="0"/>
            <a:r>
              <a:rPr lang="tr-TR" b="1" dirty="0" smtClean="0"/>
              <a:t> </a:t>
            </a:r>
            <a:r>
              <a:rPr lang="tr-TR" sz="1400" dirty="0" smtClean="0"/>
              <a:t>Efe Termal Otel </a:t>
            </a:r>
            <a:r>
              <a:rPr lang="tr-TR" sz="1400" dirty="0" smtClean="0"/>
              <a:t>, </a:t>
            </a:r>
            <a:r>
              <a:rPr lang="tr-TR" sz="1400" dirty="0"/>
              <a:t>Doğadan gelen termal havuzlarımızın iyileştirici etkisiyle şifa bulacaksınız. Bay bayan ayrı olarak sizlere hizmet veren termal havuzlarımızın yanı sıra, odalarınızda da termal suyun iyileştirici etkisini hissedin. Yaz aylarında karma olarak hizmet veren açık havuzumuzda da dinlenirken eğlenme imkanı bulurken, bilardo salonunda keyifli vakit geçirebiliriniz.</a:t>
            </a:r>
            <a:endParaRPr lang="tr-TR" sz="1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43924"/>
            <a:ext cx="7239000" cy="324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482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9372" y="359791"/>
            <a:ext cx="3446779" cy="406400"/>
          </a:xfrm>
          <a:prstGeom prst="rect">
            <a:avLst/>
          </a:prstGeom>
        </p:spPr>
        <p:txBody>
          <a:bodyPr vert="horz" wrap="square" lIns="0" tIns="12065" rIns="0" bIns="0" rtlCol="0">
            <a:spAutoFit/>
          </a:bodyPr>
          <a:lstStyle/>
          <a:p>
            <a:pPr marL="12700">
              <a:lnSpc>
                <a:spcPct val="100000"/>
              </a:lnSpc>
              <a:spcBef>
                <a:spcPts val="95"/>
              </a:spcBef>
            </a:pPr>
            <a:r>
              <a:rPr b="1" dirty="0">
                <a:solidFill>
                  <a:srgbClr val="000000"/>
                </a:solidFill>
                <a:latin typeface="Tahoma"/>
                <a:cs typeface="Tahoma"/>
              </a:rPr>
              <a:t>Yasal</a:t>
            </a:r>
            <a:r>
              <a:rPr b="1" spc="35" dirty="0">
                <a:solidFill>
                  <a:srgbClr val="000000"/>
                </a:solidFill>
                <a:latin typeface="Tahoma"/>
                <a:cs typeface="Tahoma"/>
              </a:rPr>
              <a:t> </a:t>
            </a:r>
            <a:r>
              <a:rPr b="1" spc="65" dirty="0">
                <a:solidFill>
                  <a:srgbClr val="000000"/>
                </a:solidFill>
                <a:latin typeface="Tahoma"/>
                <a:cs typeface="Tahoma"/>
              </a:rPr>
              <a:t>Yükümlülükler</a:t>
            </a:r>
          </a:p>
        </p:txBody>
      </p:sp>
      <p:sp>
        <p:nvSpPr>
          <p:cNvPr id="3" name="object 3"/>
          <p:cNvSpPr txBox="1"/>
          <p:nvPr/>
        </p:nvSpPr>
        <p:spPr>
          <a:xfrm>
            <a:off x="850188" y="1224152"/>
            <a:ext cx="6863080" cy="1140460"/>
          </a:xfrm>
          <a:prstGeom prst="rect">
            <a:avLst/>
          </a:prstGeom>
        </p:spPr>
        <p:txBody>
          <a:bodyPr vert="horz" wrap="square" lIns="0" tIns="13335" rIns="0" bIns="0" rtlCol="0">
            <a:spAutoFit/>
          </a:bodyPr>
          <a:lstStyle/>
          <a:p>
            <a:pPr marL="12700" marR="5080">
              <a:lnSpc>
                <a:spcPct val="100000"/>
              </a:lnSpc>
              <a:spcBef>
                <a:spcPts val="105"/>
              </a:spcBef>
            </a:pPr>
            <a:r>
              <a:rPr sz="1400" b="1" spc="-35" dirty="0">
                <a:solidFill>
                  <a:srgbClr val="313D47"/>
                </a:solidFill>
                <a:latin typeface="Tahoma"/>
                <a:cs typeface="Tahoma"/>
              </a:rPr>
              <a:t>İzin</a:t>
            </a:r>
            <a:r>
              <a:rPr sz="1400" b="1" spc="130" dirty="0">
                <a:solidFill>
                  <a:srgbClr val="313D47"/>
                </a:solidFill>
                <a:latin typeface="Tahoma"/>
                <a:cs typeface="Tahoma"/>
              </a:rPr>
              <a:t> </a:t>
            </a:r>
            <a:r>
              <a:rPr sz="1400" b="1" dirty="0">
                <a:solidFill>
                  <a:srgbClr val="313D47"/>
                </a:solidFill>
                <a:latin typeface="Tahoma"/>
                <a:cs typeface="Tahoma"/>
              </a:rPr>
              <a:t>kullanmak</a:t>
            </a:r>
            <a:r>
              <a:rPr sz="1400" b="1" spc="80" dirty="0">
                <a:solidFill>
                  <a:srgbClr val="313D47"/>
                </a:solidFill>
                <a:latin typeface="Tahoma"/>
                <a:cs typeface="Tahoma"/>
              </a:rPr>
              <a:t> </a:t>
            </a:r>
            <a:r>
              <a:rPr sz="1400" b="1" dirty="0">
                <a:solidFill>
                  <a:srgbClr val="313D47"/>
                </a:solidFill>
                <a:latin typeface="Tahoma"/>
                <a:cs typeface="Tahoma"/>
              </a:rPr>
              <a:t>isteyen</a:t>
            </a:r>
            <a:r>
              <a:rPr sz="1400" b="1" spc="90" dirty="0">
                <a:solidFill>
                  <a:srgbClr val="313D47"/>
                </a:solidFill>
                <a:latin typeface="Tahoma"/>
                <a:cs typeface="Tahoma"/>
              </a:rPr>
              <a:t> </a:t>
            </a:r>
            <a:r>
              <a:rPr sz="1400" b="1" spc="-50" dirty="0">
                <a:solidFill>
                  <a:srgbClr val="313D47"/>
                </a:solidFill>
                <a:latin typeface="Tahoma"/>
                <a:cs typeface="Tahoma"/>
              </a:rPr>
              <a:t>çalIşanlarImIz,</a:t>
            </a:r>
            <a:r>
              <a:rPr sz="1400" b="1" spc="114" dirty="0">
                <a:solidFill>
                  <a:srgbClr val="313D47"/>
                </a:solidFill>
                <a:latin typeface="Tahoma"/>
                <a:cs typeface="Tahoma"/>
              </a:rPr>
              <a:t> </a:t>
            </a:r>
            <a:r>
              <a:rPr sz="1400" b="1" dirty="0">
                <a:solidFill>
                  <a:srgbClr val="313D47"/>
                </a:solidFill>
                <a:latin typeface="Tahoma"/>
                <a:cs typeface="Tahoma"/>
              </a:rPr>
              <a:t>izin</a:t>
            </a:r>
            <a:r>
              <a:rPr sz="1400" b="1" spc="65" dirty="0">
                <a:solidFill>
                  <a:srgbClr val="313D47"/>
                </a:solidFill>
                <a:latin typeface="Tahoma"/>
                <a:cs typeface="Tahoma"/>
              </a:rPr>
              <a:t> </a:t>
            </a:r>
            <a:r>
              <a:rPr sz="1400" b="1" dirty="0">
                <a:solidFill>
                  <a:srgbClr val="313D47"/>
                </a:solidFill>
                <a:latin typeface="Tahoma"/>
                <a:cs typeface="Tahoma"/>
              </a:rPr>
              <a:t>formunu</a:t>
            </a:r>
            <a:r>
              <a:rPr sz="1400" b="1" spc="105" dirty="0">
                <a:solidFill>
                  <a:srgbClr val="313D47"/>
                </a:solidFill>
                <a:latin typeface="Tahoma"/>
                <a:cs typeface="Tahoma"/>
              </a:rPr>
              <a:t> </a:t>
            </a:r>
            <a:r>
              <a:rPr sz="1400" b="1" dirty="0">
                <a:solidFill>
                  <a:srgbClr val="313D47"/>
                </a:solidFill>
                <a:latin typeface="Tahoma"/>
                <a:cs typeface="Tahoma"/>
              </a:rPr>
              <a:t>doldurarak</a:t>
            </a:r>
            <a:r>
              <a:rPr sz="1400" b="1" spc="95" dirty="0">
                <a:solidFill>
                  <a:srgbClr val="313D47"/>
                </a:solidFill>
                <a:latin typeface="Tahoma"/>
                <a:cs typeface="Tahoma"/>
              </a:rPr>
              <a:t> </a:t>
            </a:r>
            <a:r>
              <a:rPr sz="1400" b="1" dirty="0">
                <a:solidFill>
                  <a:srgbClr val="313D47"/>
                </a:solidFill>
                <a:latin typeface="Tahoma"/>
                <a:cs typeface="Tahoma"/>
              </a:rPr>
              <a:t>imzalar</a:t>
            </a:r>
            <a:r>
              <a:rPr sz="1400" b="1" spc="100" dirty="0">
                <a:solidFill>
                  <a:srgbClr val="313D47"/>
                </a:solidFill>
                <a:latin typeface="Tahoma"/>
                <a:cs typeface="Tahoma"/>
              </a:rPr>
              <a:t> </a:t>
            </a:r>
            <a:r>
              <a:rPr sz="1400" b="1" spc="-35" dirty="0">
                <a:solidFill>
                  <a:srgbClr val="313D47"/>
                </a:solidFill>
                <a:latin typeface="Tahoma"/>
                <a:cs typeface="Tahoma"/>
              </a:rPr>
              <a:t>ve </a:t>
            </a:r>
            <a:r>
              <a:rPr sz="1400" b="1" spc="10" dirty="0">
                <a:solidFill>
                  <a:srgbClr val="313D47"/>
                </a:solidFill>
                <a:latin typeface="Tahoma"/>
                <a:cs typeface="Tahoma"/>
              </a:rPr>
              <a:t>departman</a:t>
            </a:r>
            <a:r>
              <a:rPr sz="1400" b="1" spc="105" dirty="0">
                <a:solidFill>
                  <a:srgbClr val="313D47"/>
                </a:solidFill>
                <a:latin typeface="Tahoma"/>
                <a:cs typeface="Tahoma"/>
              </a:rPr>
              <a:t> </a:t>
            </a:r>
            <a:r>
              <a:rPr sz="1400" b="1" spc="10" dirty="0">
                <a:solidFill>
                  <a:srgbClr val="313D47"/>
                </a:solidFill>
                <a:latin typeface="Tahoma"/>
                <a:cs typeface="Tahoma"/>
              </a:rPr>
              <a:t>müdürlerine</a:t>
            </a:r>
            <a:r>
              <a:rPr sz="1400" b="1" spc="95" dirty="0">
                <a:solidFill>
                  <a:srgbClr val="313D47"/>
                </a:solidFill>
                <a:latin typeface="Tahoma"/>
                <a:cs typeface="Tahoma"/>
              </a:rPr>
              <a:t> </a:t>
            </a:r>
            <a:r>
              <a:rPr sz="1400" b="1" spc="10" dirty="0">
                <a:solidFill>
                  <a:srgbClr val="313D47"/>
                </a:solidFill>
                <a:latin typeface="Tahoma"/>
                <a:cs typeface="Tahoma"/>
              </a:rPr>
              <a:t>imzalatarak</a:t>
            </a:r>
            <a:r>
              <a:rPr sz="1400" b="1" spc="75" dirty="0">
                <a:solidFill>
                  <a:srgbClr val="313D47"/>
                </a:solidFill>
                <a:latin typeface="Tahoma"/>
                <a:cs typeface="Tahoma"/>
              </a:rPr>
              <a:t> </a:t>
            </a:r>
            <a:r>
              <a:rPr sz="1400" b="1" dirty="0">
                <a:solidFill>
                  <a:srgbClr val="313D47"/>
                </a:solidFill>
                <a:latin typeface="Tahoma"/>
                <a:cs typeface="Tahoma"/>
              </a:rPr>
              <a:t>İNSAN</a:t>
            </a:r>
            <a:r>
              <a:rPr sz="1400" b="1" spc="114" dirty="0">
                <a:solidFill>
                  <a:srgbClr val="313D47"/>
                </a:solidFill>
                <a:latin typeface="Tahoma"/>
                <a:cs typeface="Tahoma"/>
              </a:rPr>
              <a:t> </a:t>
            </a:r>
            <a:r>
              <a:rPr sz="1400" b="1" spc="10" dirty="0">
                <a:solidFill>
                  <a:srgbClr val="313D47"/>
                </a:solidFill>
                <a:latin typeface="Tahoma"/>
                <a:cs typeface="Tahoma"/>
              </a:rPr>
              <a:t>KAYNAKLARI</a:t>
            </a:r>
            <a:r>
              <a:rPr sz="1400" b="1" dirty="0">
                <a:solidFill>
                  <a:srgbClr val="313D47"/>
                </a:solidFill>
                <a:latin typeface="Tahoma"/>
                <a:cs typeface="Tahoma"/>
              </a:rPr>
              <a:t> </a:t>
            </a:r>
            <a:r>
              <a:rPr sz="1400" b="1" spc="35" dirty="0">
                <a:solidFill>
                  <a:srgbClr val="313D47"/>
                </a:solidFill>
                <a:latin typeface="Tahoma"/>
                <a:cs typeface="Tahoma"/>
              </a:rPr>
              <a:t>MÜDÜRLÜĞÜ’ne </a:t>
            </a:r>
            <a:r>
              <a:rPr sz="1400" b="1" dirty="0">
                <a:solidFill>
                  <a:srgbClr val="313D47"/>
                </a:solidFill>
                <a:latin typeface="Tahoma"/>
                <a:cs typeface="Tahoma"/>
              </a:rPr>
              <a:t>iletilmesini</a:t>
            </a:r>
            <a:r>
              <a:rPr sz="1400" b="1" spc="85" dirty="0">
                <a:solidFill>
                  <a:srgbClr val="313D47"/>
                </a:solidFill>
                <a:latin typeface="Tahoma"/>
                <a:cs typeface="Tahoma"/>
              </a:rPr>
              <a:t> </a:t>
            </a:r>
            <a:r>
              <a:rPr sz="1400" b="1" spc="-10" dirty="0">
                <a:solidFill>
                  <a:srgbClr val="313D47"/>
                </a:solidFill>
                <a:latin typeface="Tahoma"/>
                <a:cs typeface="Tahoma"/>
              </a:rPr>
              <a:t>sağlar.</a:t>
            </a:r>
            <a:endParaRPr sz="1400">
              <a:latin typeface="Tahoma"/>
              <a:cs typeface="Tahoma"/>
            </a:endParaRPr>
          </a:p>
          <a:p>
            <a:pPr marL="326390" algn="ctr">
              <a:lnSpc>
                <a:spcPct val="100000"/>
              </a:lnSpc>
              <a:spcBef>
                <a:spcPts val="730"/>
              </a:spcBef>
            </a:pPr>
            <a:r>
              <a:rPr sz="2500" b="1" dirty="0">
                <a:latin typeface="Tahoma"/>
                <a:cs typeface="Tahoma"/>
              </a:rPr>
              <a:t>Yıllık</a:t>
            </a:r>
            <a:r>
              <a:rPr sz="2500" b="1" spc="95" dirty="0">
                <a:latin typeface="Tahoma"/>
                <a:cs typeface="Tahoma"/>
              </a:rPr>
              <a:t> </a:t>
            </a:r>
            <a:r>
              <a:rPr sz="2500" b="1" spc="-20" dirty="0">
                <a:latin typeface="Tahoma"/>
                <a:cs typeface="Tahoma"/>
              </a:rPr>
              <a:t>İzin</a:t>
            </a:r>
            <a:endParaRPr sz="2500">
              <a:latin typeface="Tahoma"/>
              <a:cs typeface="Tahoma"/>
            </a:endParaRPr>
          </a:p>
        </p:txBody>
      </p:sp>
      <p:graphicFrame>
        <p:nvGraphicFramePr>
          <p:cNvPr id="4" name="object 4"/>
          <p:cNvGraphicFramePr>
            <a:graphicFrameLocks noGrp="1"/>
          </p:cNvGraphicFramePr>
          <p:nvPr/>
        </p:nvGraphicFramePr>
        <p:xfrm>
          <a:off x="1463166" y="2677922"/>
          <a:ext cx="6096000" cy="111125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205">
                <a:tc>
                  <a:txBody>
                    <a:bodyPr/>
                    <a:lstStyle/>
                    <a:p>
                      <a:pPr marL="91440">
                        <a:lnSpc>
                          <a:spcPct val="100000"/>
                        </a:lnSpc>
                        <a:spcBef>
                          <a:spcPts val="295"/>
                        </a:spcBef>
                      </a:pPr>
                      <a:r>
                        <a:rPr sz="1400" b="1" spc="-340" dirty="0">
                          <a:solidFill>
                            <a:srgbClr val="FFFFFF"/>
                          </a:solidFill>
                          <a:latin typeface="Tahoma"/>
                          <a:cs typeface="Tahoma"/>
                        </a:rPr>
                        <a:t>1</a:t>
                      </a:r>
                      <a:r>
                        <a:rPr sz="1400" b="1" spc="35" dirty="0">
                          <a:solidFill>
                            <a:srgbClr val="FFFFFF"/>
                          </a:solidFill>
                          <a:latin typeface="Tahoma"/>
                          <a:cs typeface="Tahoma"/>
                        </a:rPr>
                        <a:t> </a:t>
                      </a:r>
                      <a:r>
                        <a:rPr sz="1400" b="1" dirty="0">
                          <a:solidFill>
                            <a:srgbClr val="FFFFFF"/>
                          </a:solidFill>
                          <a:latin typeface="Tahoma"/>
                          <a:cs typeface="Tahoma"/>
                        </a:rPr>
                        <a:t>yıldan</a:t>
                      </a:r>
                      <a:r>
                        <a:rPr sz="1400" b="1" spc="30" dirty="0">
                          <a:solidFill>
                            <a:srgbClr val="FFFFFF"/>
                          </a:solidFill>
                          <a:latin typeface="Tahoma"/>
                          <a:cs typeface="Tahoma"/>
                        </a:rPr>
                        <a:t> </a:t>
                      </a:r>
                      <a:r>
                        <a:rPr sz="1400" b="1" dirty="0">
                          <a:solidFill>
                            <a:srgbClr val="FFFFFF"/>
                          </a:solidFill>
                          <a:latin typeface="Tahoma"/>
                          <a:cs typeface="Tahoma"/>
                        </a:rPr>
                        <a:t>5</a:t>
                      </a:r>
                      <a:r>
                        <a:rPr sz="1400" b="1" spc="50" dirty="0">
                          <a:solidFill>
                            <a:srgbClr val="FFFFFF"/>
                          </a:solidFill>
                          <a:latin typeface="Tahoma"/>
                          <a:cs typeface="Tahoma"/>
                        </a:rPr>
                        <a:t> </a:t>
                      </a:r>
                      <a:r>
                        <a:rPr sz="1400" b="1" dirty="0">
                          <a:solidFill>
                            <a:srgbClr val="FFFFFF"/>
                          </a:solidFill>
                          <a:latin typeface="Tahoma"/>
                          <a:cs typeface="Tahoma"/>
                        </a:rPr>
                        <a:t>yıla</a:t>
                      </a:r>
                      <a:r>
                        <a:rPr sz="1400" b="1" spc="30" dirty="0">
                          <a:solidFill>
                            <a:srgbClr val="FFFFFF"/>
                          </a:solidFill>
                          <a:latin typeface="Tahoma"/>
                          <a:cs typeface="Tahoma"/>
                        </a:rPr>
                        <a:t> </a:t>
                      </a:r>
                      <a:r>
                        <a:rPr sz="1400" b="1" spc="-20" dirty="0">
                          <a:solidFill>
                            <a:srgbClr val="FFFFFF"/>
                          </a:solidFill>
                          <a:latin typeface="Tahoma"/>
                          <a:cs typeface="Tahoma"/>
                        </a:rPr>
                        <a:t>kadar</a:t>
                      </a:r>
                      <a:endParaRPr sz="1400">
                        <a:latin typeface="Tahoma"/>
                        <a:cs typeface="Tahoma"/>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8F"/>
                    </a:solidFill>
                  </a:tcPr>
                </a:tc>
                <a:tc>
                  <a:txBody>
                    <a:bodyPr/>
                    <a:lstStyle/>
                    <a:p>
                      <a:pPr marL="92075">
                        <a:lnSpc>
                          <a:spcPct val="100000"/>
                        </a:lnSpc>
                        <a:spcBef>
                          <a:spcPts val="295"/>
                        </a:spcBef>
                      </a:pPr>
                      <a:r>
                        <a:rPr sz="1400" b="1" spc="-140" dirty="0">
                          <a:solidFill>
                            <a:srgbClr val="FFFFFF"/>
                          </a:solidFill>
                          <a:latin typeface="Tahoma"/>
                          <a:cs typeface="Tahoma"/>
                        </a:rPr>
                        <a:t>14</a:t>
                      </a:r>
                      <a:r>
                        <a:rPr sz="1400" b="1" spc="5" dirty="0">
                          <a:solidFill>
                            <a:srgbClr val="FFFFFF"/>
                          </a:solidFill>
                          <a:latin typeface="Tahoma"/>
                          <a:cs typeface="Tahoma"/>
                        </a:rPr>
                        <a:t> </a:t>
                      </a:r>
                      <a:r>
                        <a:rPr sz="1400" b="1" spc="70" dirty="0">
                          <a:solidFill>
                            <a:srgbClr val="FFFFFF"/>
                          </a:solidFill>
                          <a:latin typeface="Tahoma"/>
                          <a:cs typeface="Tahoma"/>
                        </a:rPr>
                        <a:t>gün</a:t>
                      </a:r>
                      <a:r>
                        <a:rPr sz="1400" b="1" dirty="0">
                          <a:solidFill>
                            <a:srgbClr val="FFFFFF"/>
                          </a:solidFill>
                          <a:latin typeface="Tahoma"/>
                          <a:cs typeface="Tahoma"/>
                        </a:rPr>
                        <a:t> izin</a:t>
                      </a:r>
                      <a:r>
                        <a:rPr sz="1400" b="1" spc="15" dirty="0">
                          <a:solidFill>
                            <a:srgbClr val="FFFFFF"/>
                          </a:solidFill>
                          <a:latin typeface="Tahoma"/>
                          <a:cs typeface="Tahoma"/>
                        </a:rPr>
                        <a:t> </a:t>
                      </a:r>
                      <a:r>
                        <a:rPr sz="1400" b="1" spc="-20" dirty="0">
                          <a:solidFill>
                            <a:srgbClr val="FFFFFF"/>
                          </a:solidFill>
                          <a:latin typeface="Tahoma"/>
                          <a:cs typeface="Tahoma"/>
                        </a:rPr>
                        <a:t>hakkı</a:t>
                      </a:r>
                      <a:endParaRPr sz="1400">
                        <a:latin typeface="Tahoma"/>
                        <a:cs typeface="Tahoma"/>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8F"/>
                    </a:solidFill>
                  </a:tcPr>
                </a:tc>
                <a:extLst>
                  <a:ext uri="{0D108BD9-81ED-4DB2-BD59-A6C34878D82A}">
                    <a16:rowId xmlns:a16="http://schemas.microsoft.com/office/drawing/2014/main" xmlns="" val="10000"/>
                  </a:ext>
                </a:extLst>
              </a:tr>
              <a:tr h="370205">
                <a:tc>
                  <a:txBody>
                    <a:bodyPr/>
                    <a:lstStyle/>
                    <a:p>
                      <a:pPr marL="91440">
                        <a:lnSpc>
                          <a:spcPct val="100000"/>
                        </a:lnSpc>
                        <a:spcBef>
                          <a:spcPts val="295"/>
                        </a:spcBef>
                      </a:pPr>
                      <a:r>
                        <a:rPr sz="1400" b="1" dirty="0">
                          <a:solidFill>
                            <a:srgbClr val="FFFFFF"/>
                          </a:solidFill>
                          <a:latin typeface="Tahoma"/>
                          <a:cs typeface="Tahoma"/>
                        </a:rPr>
                        <a:t>5</a:t>
                      </a:r>
                      <a:r>
                        <a:rPr sz="1400" b="1" spc="35" dirty="0">
                          <a:solidFill>
                            <a:srgbClr val="FFFFFF"/>
                          </a:solidFill>
                          <a:latin typeface="Tahoma"/>
                          <a:cs typeface="Tahoma"/>
                        </a:rPr>
                        <a:t> </a:t>
                      </a:r>
                      <a:r>
                        <a:rPr sz="1400" b="1" dirty="0">
                          <a:solidFill>
                            <a:srgbClr val="FFFFFF"/>
                          </a:solidFill>
                          <a:latin typeface="Tahoma"/>
                          <a:cs typeface="Tahoma"/>
                        </a:rPr>
                        <a:t>yıldan</a:t>
                      </a:r>
                      <a:r>
                        <a:rPr sz="1400" b="1" spc="40" dirty="0">
                          <a:solidFill>
                            <a:srgbClr val="FFFFFF"/>
                          </a:solidFill>
                          <a:latin typeface="Tahoma"/>
                          <a:cs typeface="Tahoma"/>
                        </a:rPr>
                        <a:t> </a:t>
                      </a:r>
                      <a:r>
                        <a:rPr sz="1400" b="1" spc="-204" dirty="0">
                          <a:solidFill>
                            <a:srgbClr val="FFFFFF"/>
                          </a:solidFill>
                          <a:latin typeface="Tahoma"/>
                          <a:cs typeface="Tahoma"/>
                        </a:rPr>
                        <a:t>15</a:t>
                      </a:r>
                      <a:r>
                        <a:rPr sz="1400" b="1" spc="40" dirty="0">
                          <a:solidFill>
                            <a:srgbClr val="FFFFFF"/>
                          </a:solidFill>
                          <a:latin typeface="Tahoma"/>
                          <a:cs typeface="Tahoma"/>
                        </a:rPr>
                        <a:t> </a:t>
                      </a:r>
                      <a:r>
                        <a:rPr sz="1400" b="1" spc="-20" dirty="0">
                          <a:solidFill>
                            <a:srgbClr val="FFFFFF"/>
                          </a:solidFill>
                          <a:latin typeface="Tahoma"/>
                          <a:cs typeface="Tahoma"/>
                        </a:rPr>
                        <a:t>yıla</a:t>
                      </a:r>
                      <a:endParaRPr sz="1400">
                        <a:latin typeface="Tahoma"/>
                        <a:cs typeface="Tahoma"/>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7254D"/>
                    </a:solidFill>
                  </a:tcPr>
                </a:tc>
                <a:tc>
                  <a:txBody>
                    <a:bodyPr/>
                    <a:lstStyle/>
                    <a:p>
                      <a:pPr marL="92075">
                        <a:lnSpc>
                          <a:spcPct val="100000"/>
                        </a:lnSpc>
                        <a:spcBef>
                          <a:spcPts val="295"/>
                        </a:spcBef>
                      </a:pPr>
                      <a:r>
                        <a:rPr sz="1400" b="1" dirty="0">
                          <a:solidFill>
                            <a:srgbClr val="FFFFFF"/>
                          </a:solidFill>
                          <a:latin typeface="Tahoma"/>
                          <a:cs typeface="Tahoma"/>
                        </a:rPr>
                        <a:t>20 </a:t>
                      </a:r>
                      <a:r>
                        <a:rPr sz="1400" b="1" spc="70" dirty="0">
                          <a:solidFill>
                            <a:srgbClr val="FFFFFF"/>
                          </a:solidFill>
                          <a:latin typeface="Tahoma"/>
                          <a:cs typeface="Tahoma"/>
                        </a:rPr>
                        <a:t>gün</a:t>
                      </a:r>
                      <a:r>
                        <a:rPr sz="1400" b="1" spc="-5" dirty="0">
                          <a:solidFill>
                            <a:srgbClr val="FFFFFF"/>
                          </a:solidFill>
                          <a:latin typeface="Tahoma"/>
                          <a:cs typeface="Tahoma"/>
                        </a:rPr>
                        <a:t> </a:t>
                      </a:r>
                      <a:r>
                        <a:rPr sz="1400" b="1" dirty="0">
                          <a:solidFill>
                            <a:srgbClr val="FFFFFF"/>
                          </a:solidFill>
                          <a:latin typeface="Tahoma"/>
                          <a:cs typeface="Tahoma"/>
                        </a:rPr>
                        <a:t>izin</a:t>
                      </a:r>
                      <a:r>
                        <a:rPr sz="1400" b="1" spc="10" dirty="0">
                          <a:solidFill>
                            <a:srgbClr val="FFFFFF"/>
                          </a:solidFill>
                          <a:latin typeface="Tahoma"/>
                          <a:cs typeface="Tahoma"/>
                        </a:rPr>
                        <a:t> </a:t>
                      </a:r>
                      <a:r>
                        <a:rPr sz="1400" b="1" spc="-20" dirty="0">
                          <a:solidFill>
                            <a:srgbClr val="FFFFFF"/>
                          </a:solidFill>
                          <a:latin typeface="Tahoma"/>
                          <a:cs typeface="Tahoma"/>
                        </a:rPr>
                        <a:t>hakkı</a:t>
                      </a:r>
                      <a:endParaRPr sz="1400">
                        <a:latin typeface="Tahoma"/>
                        <a:cs typeface="Tahoma"/>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7254D"/>
                    </a:solidFill>
                  </a:tcPr>
                </a:tc>
                <a:extLst>
                  <a:ext uri="{0D108BD9-81ED-4DB2-BD59-A6C34878D82A}">
                    <a16:rowId xmlns:a16="http://schemas.microsoft.com/office/drawing/2014/main" xmlns="" val="10001"/>
                  </a:ext>
                </a:extLst>
              </a:tr>
              <a:tr h="370840">
                <a:tc>
                  <a:txBody>
                    <a:bodyPr/>
                    <a:lstStyle/>
                    <a:p>
                      <a:pPr marL="91440">
                        <a:lnSpc>
                          <a:spcPct val="100000"/>
                        </a:lnSpc>
                        <a:spcBef>
                          <a:spcPts val="300"/>
                        </a:spcBef>
                      </a:pPr>
                      <a:r>
                        <a:rPr sz="1400" b="1" spc="-240" dirty="0">
                          <a:solidFill>
                            <a:srgbClr val="FFFFFF"/>
                          </a:solidFill>
                          <a:latin typeface="Tahoma"/>
                          <a:cs typeface="Tahoma"/>
                        </a:rPr>
                        <a:t>+15</a:t>
                      </a:r>
                      <a:r>
                        <a:rPr sz="1400" b="1" dirty="0">
                          <a:solidFill>
                            <a:srgbClr val="FFFFFF"/>
                          </a:solidFill>
                          <a:latin typeface="Tahoma"/>
                          <a:cs typeface="Tahoma"/>
                        </a:rPr>
                        <a:t> </a:t>
                      </a:r>
                      <a:r>
                        <a:rPr sz="1400" b="1" spc="-25" dirty="0">
                          <a:solidFill>
                            <a:srgbClr val="FFFFFF"/>
                          </a:solidFill>
                          <a:latin typeface="Tahoma"/>
                          <a:cs typeface="Tahoma"/>
                        </a:rPr>
                        <a:t>yıl</a:t>
                      </a:r>
                      <a:endParaRPr sz="1400">
                        <a:latin typeface="Tahoma"/>
                        <a:cs typeface="Tahoma"/>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68D9F"/>
                    </a:solidFill>
                  </a:tcPr>
                </a:tc>
                <a:tc>
                  <a:txBody>
                    <a:bodyPr/>
                    <a:lstStyle/>
                    <a:p>
                      <a:pPr marL="92075">
                        <a:lnSpc>
                          <a:spcPct val="100000"/>
                        </a:lnSpc>
                        <a:spcBef>
                          <a:spcPts val="300"/>
                        </a:spcBef>
                      </a:pPr>
                      <a:r>
                        <a:rPr sz="1400" b="1" spc="70" dirty="0">
                          <a:solidFill>
                            <a:srgbClr val="FFFFFF"/>
                          </a:solidFill>
                          <a:latin typeface="Tahoma"/>
                          <a:cs typeface="Tahoma"/>
                        </a:rPr>
                        <a:t>En</a:t>
                      </a:r>
                      <a:r>
                        <a:rPr sz="1400" b="1" spc="-20" dirty="0">
                          <a:solidFill>
                            <a:srgbClr val="FFFFFF"/>
                          </a:solidFill>
                          <a:latin typeface="Tahoma"/>
                          <a:cs typeface="Tahoma"/>
                        </a:rPr>
                        <a:t> </a:t>
                      </a:r>
                      <a:r>
                        <a:rPr sz="1400" b="1" dirty="0">
                          <a:solidFill>
                            <a:srgbClr val="FFFFFF"/>
                          </a:solidFill>
                          <a:latin typeface="Tahoma"/>
                          <a:cs typeface="Tahoma"/>
                        </a:rPr>
                        <a:t>az</a:t>
                      </a:r>
                      <a:r>
                        <a:rPr sz="1400" b="1" spc="-15" dirty="0">
                          <a:solidFill>
                            <a:srgbClr val="FFFFFF"/>
                          </a:solidFill>
                          <a:latin typeface="Tahoma"/>
                          <a:cs typeface="Tahoma"/>
                        </a:rPr>
                        <a:t> </a:t>
                      </a:r>
                      <a:r>
                        <a:rPr sz="1400" b="1" dirty="0">
                          <a:solidFill>
                            <a:srgbClr val="FFFFFF"/>
                          </a:solidFill>
                          <a:latin typeface="Tahoma"/>
                          <a:cs typeface="Tahoma"/>
                        </a:rPr>
                        <a:t>26</a:t>
                      </a:r>
                      <a:r>
                        <a:rPr sz="1400" b="1" spc="-10" dirty="0">
                          <a:solidFill>
                            <a:srgbClr val="FFFFFF"/>
                          </a:solidFill>
                          <a:latin typeface="Tahoma"/>
                          <a:cs typeface="Tahoma"/>
                        </a:rPr>
                        <a:t> </a:t>
                      </a:r>
                      <a:r>
                        <a:rPr sz="1400" b="1" spc="70" dirty="0">
                          <a:solidFill>
                            <a:srgbClr val="FFFFFF"/>
                          </a:solidFill>
                          <a:latin typeface="Tahoma"/>
                          <a:cs typeface="Tahoma"/>
                        </a:rPr>
                        <a:t>gün</a:t>
                      </a:r>
                      <a:r>
                        <a:rPr sz="1400" b="1" spc="-15" dirty="0">
                          <a:solidFill>
                            <a:srgbClr val="FFFFFF"/>
                          </a:solidFill>
                          <a:latin typeface="Tahoma"/>
                          <a:cs typeface="Tahoma"/>
                        </a:rPr>
                        <a:t> </a:t>
                      </a:r>
                      <a:r>
                        <a:rPr sz="1400" b="1" dirty="0">
                          <a:solidFill>
                            <a:srgbClr val="FFFFFF"/>
                          </a:solidFill>
                          <a:latin typeface="Tahoma"/>
                          <a:cs typeface="Tahoma"/>
                        </a:rPr>
                        <a:t>izin </a:t>
                      </a:r>
                      <a:r>
                        <a:rPr sz="1400" b="1" spc="-10" dirty="0">
                          <a:solidFill>
                            <a:srgbClr val="FFFFFF"/>
                          </a:solidFill>
                          <a:latin typeface="Tahoma"/>
                          <a:cs typeface="Tahoma"/>
                        </a:rPr>
                        <a:t>hakkı</a:t>
                      </a:r>
                      <a:endParaRPr sz="1400">
                        <a:latin typeface="Tahoma"/>
                        <a:cs typeface="Tahoma"/>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68D9F"/>
                    </a:solidFill>
                  </a:tcPr>
                </a:tc>
                <a:extLst>
                  <a:ext uri="{0D108BD9-81ED-4DB2-BD59-A6C34878D82A}">
                    <a16:rowId xmlns:a16="http://schemas.microsoft.com/office/drawing/2014/main" xmlns="" val="10002"/>
                  </a:ext>
                </a:extLst>
              </a:tr>
            </a:tbl>
          </a:graphicData>
        </a:graphic>
      </p:graphicFrame>
      <p:pic>
        <p:nvPicPr>
          <p:cNvPr id="5" name="object 5"/>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313940">
              <a:lnSpc>
                <a:spcPct val="100000"/>
              </a:lnSpc>
              <a:spcBef>
                <a:spcPts val="95"/>
              </a:spcBef>
            </a:pPr>
            <a:r>
              <a:rPr b="1" dirty="0">
                <a:solidFill>
                  <a:srgbClr val="000000"/>
                </a:solidFill>
                <a:latin typeface="Tahoma"/>
                <a:cs typeface="Tahoma"/>
              </a:rPr>
              <a:t>Yasal</a:t>
            </a:r>
            <a:r>
              <a:rPr b="1" spc="70" dirty="0">
                <a:solidFill>
                  <a:srgbClr val="000000"/>
                </a:solidFill>
                <a:latin typeface="Tahoma"/>
                <a:cs typeface="Tahoma"/>
              </a:rPr>
              <a:t> </a:t>
            </a:r>
            <a:r>
              <a:rPr b="1" spc="65" dirty="0">
                <a:solidFill>
                  <a:srgbClr val="000000"/>
                </a:solidFill>
                <a:latin typeface="Tahoma"/>
                <a:cs typeface="Tahoma"/>
              </a:rPr>
              <a:t>Yükümlülükler</a:t>
            </a:r>
          </a:p>
        </p:txBody>
      </p:sp>
      <p:graphicFrame>
        <p:nvGraphicFramePr>
          <p:cNvPr id="3" name="object 3"/>
          <p:cNvGraphicFramePr>
            <a:graphicFrameLocks noGrp="1"/>
          </p:cNvGraphicFramePr>
          <p:nvPr/>
        </p:nvGraphicFramePr>
        <p:xfrm>
          <a:off x="1585722" y="2099564"/>
          <a:ext cx="6096000" cy="1629409"/>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marL="91440">
                        <a:lnSpc>
                          <a:spcPct val="100000"/>
                        </a:lnSpc>
                        <a:spcBef>
                          <a:spcPts val="295"/>
                        </a:spcBef>
                      </a:pPr>
                      <a:r>
                        <a:rPr sz="1400" b="1" dirty="0">
                          <a:latin typeface="Tahoma"/>
                          <a:cs typeface="Tahoma"/>
                        </a:rPr>
                        <a:t>Evlilik</a:t>
                      </a:r>
                      <a:r>
                        <a:rPr sz="1400" b="1" spc="170" dirty="0">
                          <a:latin typeface="Tahoma"/>
                          <a:cs typeface="Tahoma"/>
                        </a:rPr>
                        <a:t> </a:t>
                      </a:r>
                      <a:r>
                        <a:rPr sz="1400" b="1" spc="-20" dirty="0">
                          <a:latin typeface="Tahoma"/>
                          <a:cs typeface="Tahoma"/>
                        </a:rPr>
                        <a:t>İzni</a:t>
                      </a:r>
                      <a:endParaRPr sz="1400">
                        <a:latin typeface="Tahoma"/>
                        <a:cs typeface="Tahoma"/>
                      </a:endParaRPr>
                    </a:p>
                  </a:txBody>
                  <a:tcPr marL="0" marR="0" marT="37465" marB="0">
                    <a:lnL w="12700">
                      <a:solidFill>
                        <a:srgbClr val="00A98F"/>
                      </a:solidFill>
                      <a:prstDash val="solid"/>
                    </a:lnL>
                    <a:lnR w="12700">
                      <a:solidFill>
                        <a:srgbClr val="00A98F"/>
                      </a:solidFill>
                      <a:prstDash val="solid"/>
                    </a:lnR>
                    <a:lnT w="12700">
                      <a:solidFill>
                        <a:srgbClr val="00A98F"/>
                      </a:solidFill>
                      <a:prstDash val="solid"/>
                    </a:lnT>
                    <a:lnB w="12700">
                      <a:solidFill>
                        <a:srgbClr val="00A98F"/>
                      </a:solidFill>
                      <a:prstDash val="solid"/>
                    </a:lnB>
                    <a:solidFill>
                      <a:srgbClr val="E7F0ED"/>
                    </a:solidFill>
                  </a:tcPr>
                </a:tc>
                <a:tc>
                  <a:txBody>
                    <a:bodyPr/>
                    <a:lstStyle/>
                    <a:p>
                      <a:pPr marL="92075">
                        <a:lnSpc>
                          <a:spcPct val="100000"/>
                        </a:lnSpc>
                        <a:spcBef>
                          <a:spcPts val="295"/>
                        </a:spcBef>
                      </a:pPr>
                      <a:r>
                        <a:rPr sz="1400" b="1" dirty="0">
                          <a:latin typeface="Tahoma"/>
                          <a:cs typeface="Tahoma"/>
                        </a:rPr>
                        <a:t>3</a:t>
                      </a:r>
                      <a:r>
                        <a:rPr sz="1400" b="1" spc="-15" dirty="0">
                          <a:latin typeface="Tahoma"/>
                          <a:cs typeface="Tahoma"/>
                        </a:rPr>
                        <a:t> </a:t>
                      </a:r>
                      <a:r>
                        <a:rPr sz="1400" b="1" spc="70" dirty="0">
                          <a:latin typeface="Tahoma"/>
                          <a:cs typeface="Tahoma"/>
                        </a:rPr>
                        <a:t>gün</a:t>
                      </a:r>
                      <a:r>
                        <a:rPr sz="1400" b="1" spc="-25" dirty="0">
                          <a:latin typeface="Tahoma"/>
                          <a:cs typeface="Tahoma"/>
                        </a:rPr>
                        <a:t> </a:t>
                      </a:r>
                      <a:r>
                        <a:rPr sz="1400" b="1" dirty="0">
                          <a:latin typeface="Tahoma"/>
                          <a:cs typeface="Tahoma"/>
                        </a:rPr>
                        <a:t>izin</a:t>
                      </a:r>
                      <a:r>
                        <a:rPr sz="1400" b="1" spc="-10" dirty="0">
                          <a:latin typeface="Tahoma"/>
                          <a:cs typeface="Tahoma"/>
                        </a:rPr>
                        <a:t> </a:t>
                      </a:r>
                      <a:r>
                        <a:rPr sz="1400" b="1" spc="-20" dirty="0">
                          <a:latin typeface="Tahoma"/>
                          <a:cs typeface="Tahoma"/>
                        </a:rPr>
                        <a:t>hakkı</a:t>
                      </a:r>
                      <a:endParaRPr sz="1400">
                        <a:latin typeface="Tahoma"/>
                        <a:cs typeface="Tahoma"/>
                      </a:endParaRPr>
                    </a:p>
                  </a:txBody>
                  <a:tcPr marL="0" marR="0" marT="37465" marB="0">
                    <a:lnL w="12700">
                      <a:solidFill>
                        <a:srgbClr val="00A98F"/>
                      </a:solidFill>
                      <a:prstDash val="solid"/>
                    </a:lnL>
                    <a:lnR w="12700">
                      <a:solidFill>
                        <a:srgbClr val="00A98F"/>
                      </a:solidFill>
                      <a:prstDash val="solid"/>
                    </a:lnR>
                    <a:lnT w="12700">
                      <a:solidFill>
                        <a:srgbClr val="00A98F"/>
                      </a:solidFill>
                      <a:prstDash val="solid"/>
                    </a:lnT>
                    <a:lnB w="12700">
                      <a:solidFill>
                        <a:srgbClr val="00A98F"/>
                      </a:solidFill>
                      <a:prstDash val="solid"/>
                    </a:lnB>
                    <a:solidFill>
                      <a:srgbClr val="E7F0ED"/>
                    </a:solidFill>
                  </a:tcPr>
                </a:tc>
                <a:extLst>
                  <a:ext uri="{0D108BD9-81ED-4DB2-BD59-A6C34878D82A}">
                    <a16:rowId xmlns:a16="http://schemas.microsoft.com/office/drawing/2014/main" xmlns="" val="10000"/>
                  </a:ext>
                </a:extLst>
              </a:tr>
              <a:tr h="370205">
                <a:tc>
                  <a:txBody>
                    <a:bodyPr/>
                    <a:lstStyle/>
                    <a:p>
                      <a:pPr marL="91440">
                        <a:lnSpc>
                          <a:spcPct val="100000"/>
                        </a:lnSpc>
                        <a:spcBef>
                          <a:spcPts val="295"/>
                        </a:spcBef>
                      </a:pPr>
                      <a:r>
                        <a:rPr sz="1400" b="1" spc="70" dirty="0">
                          <a:latin typeface="Tahoma"/>
                          <a:cs typeface="Tahoma"/>
                        </a:rPr>
                        <a:t>Ölüm</a:t>
                      </a:r>
                      <a:r>
                        <a:rPr sz="1400" b="1" dirty="0">
                          <a:latin typeface="Tahoma"/>
                          <a:cs typeface="Tahoma"/>
                        </a:rPr>
                        <a:t> </a:t>
                      </a:r>
                      <a:r>
                        <a:rPr sz="1400" b="1" spc="-20" dirty="0">
                          <a:latin typeface="Tahoma"/>
                          <a:cs typeface="Tahoma"/>
                        </a:rPr>
                        <a:t>İzni</a:t>
                      </a:r>
                      <a:endParaRPr sz="1400">
                        <a:latin typeface="Tahoma"/>
                        <a:cs typeface="Tahoma"/>
                      </a:endParaRPr>
                    </a:p>
                  </a:txBody>
                  <a:tcPr marL="0" marR="0" marT="37465" marB="0">
                    <a:lnL w="12700">
                      <a:solidFill>
                        <a:srgbClr val="00A98F"/>
                      </a:solidFill>
                      <a:prstDash val="solid"/>
                    </a:lnL>
                    <a:lnR w="12700">
                      <a:solidFill>
                        <a:srgbClr val="00A98F"/>
                      </a:solidFill>
                      <a:prstDash val="solid"/>
                    </a:lnR>
                    <a:lnT w="12700">
                      <a:solidFill>
                        <a:srgbClr val="00A98F"/>
                      </a:solidFill>
                      <a:prstDash val="solid"/>
                    </a:lnT>
                    <a:lnB w="12700">
                      <a:solidFill>
                        <a:srgbClr val="00A98F"/>
                      </a:solidFill>
                      <a:prstDash val="solid"/>
                    </a:lnB>
                    <a:solidFill>
                      <a:srgbClr val="CAE1DB"/>
                    </a:solidFill>
                  </a:tcPr>
                </a:tc>
                <a:tc>
                  <a:txBody>
                    <a:bodyPr/>
                    <a:lstStyle/>
                    <a:p>
                      <a:pPr marL="92075">
                        <a:lnSpc>
                          <a:spcPct val="100000"/>
                        </a:lnSpc>
                        <a:spcBef>
                          <a:spcPts val="295"/>
                        </a:spcBef>
                      </a:pPr>
                      <a:r>
                        <a:rPr sz="1400" b="1" dirty="0">
                          <a:latin typeface="Tahoma"/>
                          <a:cs typeface="Tahoma"/>
                        </a:rPr>
                        <a:t>3</a:t>
                      </a:r>
                      <a:r>
                        <a:rPr sz="1400" b="1" spc="-15" dirty="0">
                          <a:latin typeface="Tahoma"/>
                          <a:cs typeface="Tahoma"/>
                        </a:rPr>
                        <a:t> </a:t>
                      </a:r>
                      <a:r>
                        <a:rPr sz="1400" b="1" spc="70" dirty="0">
                          <a:latin typeface="Tahoma"/>
                          <a:cs typeface="Tahoma"/>
                        </a:rPr>
                        <a:t>gün</a:t>
                      </a:r>
                      <a:r>
                        <a:rPr sz="1400" b="1" spc="-25" dirty="0">
                          <a:latin typeface="Tahoma"/>
                          <a:cs typeface="Tahoma"/>
                        </a:rPr>
                        <a:t> </a:t>
                      </a:r>
                      <a:r>
                        <a:rPr sz="1400" b="1" dirty="0">
                          <a:latin typeface="Tahoma"/>
                          <a:cs typeface="Tahoma"/>
                        </a:rPr>
                        <a:t>izin</a:t>
                      </a:r>
                      <a:r>
                        <a:rPr sz="1400" b="1" spc="-10" dirty="0">
                          <a:latin typeface="Tahoma"/>
                          <a:cs typeface="Tahoma"/>
                        </a:rPr>
                        <a:t> </a:t>
                      </a:r>
                      <a:r>
                        <a:rPr sz="1400" b="1" spc="-20" dirty="0">
                          <a:latin typeface="Tahoma"/>
                          <a:cs typeface="Tahoma"/>
                        </a:rPr>
                        <a:t>hakkı</a:t>
                      </a:r>
                      <a:endParaRPr sz="1400">
                        <a:latin typeface="Tahoma"/>
                        <a:cs typeface="Tahoma"/>
                      </a:endParaRPr>
                    </a:p>
                  </a:txBody>
                  <a:tcPr marL="0" marR="0" marT="37465" marB="0">
                    <a:lnL w="12700">
                      <a:solidFill>
                        <a:srgbClr val="00A98F"/>
                      </a:solidFill>
                      <a:prstDash val="solid"/>
                    </a:lnL>
                    <a:lnR w="12700">
                      <a:solidFill>
                        <a:srgbClr val="00A98F"/>
                      </a:solidFill>
                      <a:prstDash val="solid"/>
                    </a:lnR>
                    <a:lnT w="12700">
                      <a:solidFill>
                        <a:srgbClr val="00A98F"/>
                      </a:solidFill>
                      <a:prstDash val="solid"/>
                    </a:lnT>
                    <a:lnB w="12700">
                      <a:solidFill>
                        <a:srgbClr val="00A98F"/>
                      </a:solidFill>
                      <a:prstDash val="solid"/>
                    </a:lnB>
                    <a:solidFill>
                      <a:srgbClr val="CAE1DB"/>
                    </a:solidFill>
                  </a:tcPr>
                </a:tc>
                <a:extLst>
                  <a:ext uri="{0D108BD9-81ED-4DB2-BD59-A6C34878D82A}">
                    <a16:rowId xmlns:a16="http://schemas.microsoft.com/office/drawing/2014/main" xmlns="" val="10001"/>
                  </a:ext>
                </a:extLst>
              </a:tr>
              <a:tr h="518159">
                <a:tc>
                  <a:txBody>
                    <a:bodyPr/>
                    <a:lstStyle/>
                    <a:p>
                      <a:pPr marL="91440">
                        <a:lnSpc>
                          <a:spcPct val="100000"/>
                        </a:lnSpc>
                        <a:spcBef>
                          <a:spcPts val="295"/>
                        </a:spcBef>
                      </a:pPr>
                      <a:r>
                        <a:rPr sz="1400" b="1" dirty="0">
                          <a:latin typeface="Tahoma"/>
                          <a:cs typeface="Tahoma"/>
                        </a:rPr>
                        <a:t>Ücretsiz</a:t>
                      </a:r>
                      <a:r>
                        <a:rPr sz="1400" b="1" spc="215" dirty="0">
                          <a:latin typeface="Tahoma"/>
                          <a:cs typeface="Tahoma"/>
                        </a:rPr>
                        <a:t> </a:t>
                      </a:r>
                      <a:r>
                        <a:rPr sz="1400" b="1" spc="-20" dirty="0">
                          <a:latin typeface="Tahoma"/>
                          <a:cs typeface="Tahoma"/>
                        </a:rPr>
                        <a:t>İzin</a:t>
                      </a:r>
                      <a:endParaRPr sz="1400">
                        <a:latin typeface="Tahoma"/>
                        <a:cs typeface="Tahoma"/>
                      </a:endParaRPr>
                    </a:p>
                  </a:txBody>
                  <a:tcPr marL="0" marR="0" marT="37465" marB="0">
                    <a:lnL w="12700">
                      <a:solidFill>
                        <a:srgbClr val="00A98F"/>
                      </a:solidFill>
                      <a:prstDash val="solid"/>
                    </a:lnL>
                    <a:lnR w="12700">
                      <a:solidFill>
                        <a:srgbClr val="00A98F"/>
                      </a:solidFill>
                      <a:prstDash val="solid"/>
                    </a:lnR>
                    <a:lnT w="12700">
                      <a:solidFill>
                        <a:srgbClr val="00A98F"/>
                      </a:solidFill>
                      <a:prstDash val="solid"/>
                    </a:lnT>
                    <a:lnB w="12700">
                      <a:solidFill>
                        <a:srgbClr val="00A98F"/>
                      </a:solidFill>
                      <a:prstDash val="solid"/>
                    </a:lnB>
                    <a:solidFill>
                      <a:srgbClr val="E7F0ED"/>
                    </a:solidFill>
                  </a:tcPr>
                </a:tc>
                <a:tc>
                  <a:txBody>
                    <a:bodyPr/>
                    <a:lstStyle/>
                    <a:p>
                      <a:pPr marL="92075">
                        <a:lnSpc>
                          <a:spcPct val="100000"/>
                        </a:lnSpc>
                        <a:spcBef>
                          <a:spcPts val="295"/>
                        </a:spcBef>
                      </a:pPr>
                      <a:r>
                        <a:rPr sz="1400" b="1" dirty="0">
                          <a:latin typeface="Tahoma"/>
                          <a:cs typeface="Tahoma"/>
                        </a:rPr>
                        <a:t>Mazeret</a:t>
                      </a:r>
                      <a:r>
                        <a:rPr sz="1400" b="1" spc="270" dirty="0">
                          <a:latin typeface="Tahoma"/>
                          <a:cs typeface="Tahoma"/>
                        </a:rPr>
                        <a:t> </a:t>
                      </a:r>
                      <a:r>
                        <a:rPr sz="1400" b="1" dirty="0">
                          <a:latin typeface="Tahoma"/>
                          <a:cs typeface="Tahoma"/>
                        </a:rPr>
                        <a:t>nedeniyle</a:t>
                      </a:r>
                      <a:r>
                        <a:rPr sz="1400" b="1" spc="300" dirty="0">
                          <a:latin typeface="Tahoma"/>
                          <a:cs typeface="Tahoma"/>
                        </a:rPr>
                        <a:t> </a:t>
                      </a:r>
                      <a:r>
                        <a:rPr sz="1400" b="1" spc="-10" dirty="0">
                          <a:latin typeface="Tahoma"/>
                          <a:cs typeface="Tahoma"/>
                        </a:rPr>
                        <a:t>alınan,</a:t>
                      </a:r>
                      <a:endParaRPr sz="1400">
                        <a:latin typeface="Tahoma"/>
                        <a:cs typeface="Tahoma"/>
                      </a:endParaRPr>
                    </a:p>
                    <a:p>
                      <a:pPr marL="92075">
                        <a:lnSpc>
                          <a:spcPct val="100000"/>
                        </a:lnSpc>
                        <a:spcBef>
                          <a:spcPts val="5"/>
                        </a:spcBef>
                      </a:pPr>
                      <a:r>
                        <a:rPr sz="1400" b="1" dirty="0">
                          <a:latin typeface="Tahoma"/>
                          <a:cs typeface="Tahoma"/>
                        </a:rPr>
                        <a:t>karşılığı</a:t>
                      </a:r>
                      <a:r>
                        <a:rPr sz="1400" b="1" spc="70" dirty="0">
                          <a:latin typeface="Tahoma"/>
                          <a:cs typeface="Tahoma"/>
                        </a:rPr>
                        <a:t> </a:t>
                      </a:r>
                      <a:r>
                        <a:rPr sz="1400" b="1" spc="65" dirty="0">
                          <a:latin typeface="Tahoma"/>
                          <a:cs typeface="Tahoma"/>
                        </a:rPr>
                        <a:t>ödenmeyen</a:t>
                      </a:r>
                      <a:r>
                        <a:rPr sz="1400" b="1" spc="15" dirty="0">
                          <a:latin typeface="Tahoma"/>
                          <a:cs typeface="Tahoma"/>
                        </a:rPr>
                        <a:t> </a:t>
                      </a:r>
                      <a:r>
                        <a:rPr sz="1400" b="1" dirty="0">
                          <a:latin typeface="Tahoma"/>
                          <a:cs typeface="Tahoma"/>
                        </a:rPr>
                        <a:t>izin</a:t>
                      </a:r>
                      <a:r>
                        <a:rPr sz="1400" b="1" spc="70" dirty="0">
                          <a:latin typeface="Tahoma"/>
                          <a:cs typeface="Tahoma"/>
                        </a:rPr>
                        <a:t> </a:t>
                      </a:r>
                      <a:r>
                        <a:rPr sz="1400" b="1" spc="30" dirty="0">
                          <a:latin typeface="Tahoma"/>
                          <a:cs typeface="Tahoma"/>
                        </a:rPr>
                        <a:t>hakkı</a:t>
                      </a:r>
                      <a:endParaRPr sz="1400">
                        <a:latin typeface="Tahoma"/>
                        <a:cs typeface="Tahoma"/>
                      </a:endParaRPr>
                    </a:p>
                  </a:txBody>
                  <a:tcPr marL="0" marR="0" marT="37465" marB="0">
                    <a:lnL w="12700">
                      <a:solidFill>
                        <a:srgbClr val="00A98F"/>
                      </a:solidFill>
                      <a:prstDash val="solid"/>
                    </a:lnL>
                    <a:lnR w="12700">
                      <a:solidFill>
                        <a:srgbClr val="00A98F"/>
                      </a:solidFill>
                      <a:prstDash val="solid"/>
                    </a:lnR>
                    <a:lnT w="12700">
                      <a:solidFill>
                        <a:srgbClr val="00A98F"/>
                      </a:solidFill>
                      <a:prstDash val="solid"/>
                    </a:lnT>
                    <a:lnB w="12700">
                      <a:solidFill>
                        <a:srgbClr val="00A98F"/>
                      </a:solidFill>
                      <a:prstDash val="solid"/>
                    </a:lnB>
                    <a:solidFill>
                      <a:srgbClr val="E7F0ED"/>
                    </a:solidFill>
                  </a:tcPr>
                </a:tc>
                <a:extLst>
                  <a:ext uri="{0D108BD9-81ED-4DB2-BD59-A6C34878D82A}">
                    <a16:rowId xmlns:a16="http://schemas.microsoft.com/office/drawing/2014/main" xmlns="" val="10002"/>
                  </a:ext>
                </a:extLst>
              </a:tr>
              <a:tr h="370205">
                <a:tc>
                  <a:txBody>
                    <a:bodyPr/>
                    <a:lstStyle/>
                    <a:p>
                      <a:pPr marL="91440">
                        <a:lnSpc>
                          <a:spcPct val="100000"/>
                        </a:lnSpc>
                        <a:spcBef>
                          <a:spcPts val="300"/>
                        </a:spcBef>
                      </a:pPr>
                      <a:r>
                        <a:rPr sz="1400" b="1" spc="85" dirty="0">
                          <a:latin typeface="Tahoma"/>
                          <a:cs typeface="Tahoma"/>
                        </a:rPr>
                        <a:t>Doğum</a:t>
                      </a:r>
                      <a:r>
                        <a:rPr sz="1400" b="1" spc="-25" dirty="0">
                          <a:latin typeface="Tahoma"/>
                          <a:cs typeface="Tahoma"/>
                        </a:rPr>
                        <a:t> </a:t>
                      </a:r>
                      <a:r>
                        <a:rPr sz="1400" b="1" spc="-20" dirty="0">
                          <a:latin typeface="Tahoma"/>
                          <a:cs typeface="Tahoma"/>
                        </a:rPr>
                        <a:t>İzni</a:t>
                      </a:r>
                      <a:endParaRPr sz="1400">
                        <a:latin typeface="Tahoma"/>
                        <a:cs typeface="Tahoma"/>
                      </a:endParaRPr>
                    </a:p>
                  </a:txBody>
                  <a:tcPr marL="0" marR="0" marT="38100" marB="0">
                    <a:lnL w="12700">
                      <a:solidFill>
                        <a:srgbClr val="00A98F"/>
                      </a:solidFill>
                      <a:prstDash val="solid"/>
                    </a:lnL>
                    <a:lnR w="12700">
                      <a:solidFill>
                        <a:srgbClr val="00A98F"/>
                      </a:solidFill>
                      <a:prstDash val="solid"/>
                    </a:lnR>
                    <a:lnT w="12700">
                      <a:solidFill>
                        <a:srgbClr val="00A98F"/>
                      </a:solidFill>
                      <a:prstDash val="solid"/>
                    </a:lnT>
                    <a:lnB w="12700">
                      <a:solidFill>
                        <a:srgbClr val="00A98F"/>
                      </a:solidFill>
                      <a:prstDash val="solid"/>
                    </a:lnB>
                    <a:solidFill>
                      <a:srgbClr val="CAE1DB"/>
                    </a:solidFill>
                  </a:tcPr>
                </a:tc>
                <a:tc>
                  <a:txBody>
                    <a:bodyPr/>
                    <a:lstStyle/>
                    <a:p>
                      <a:pPr marL="92075">
                        <a:lnSpc>
                          <a:spcPct val="100000"/>
                        </a:lnSpc>
                        <a:spcBef>
                          <a:spcPts val="300"/>
                        </a:spcBef>
                      </a:pPr>
                      <a:r>
                        <a:rPr sz="1400" b="1" dirty="0">
                          <a:latin typeface="Tahoma"/>
                          <a:cs typeface="Tahoma"/>
                        </a:rPr>
                        <a:t>5</a:t>
                      </a:r>
                      <a:r>
                        <a:rPr sz="1400" b="1" spc="-5" dirty="0">
                          <a:latin typeface="Tahoma"/>
                          <a:cs typeface="Tahoma"/>
                        </a:rPr>
                        <a:t> </a:t>
                      </a:r>
                      <a:r>
                        <a:rPr sz="1400" b="1" spc="70" dirty="0">
                          <a:latin typeface="Tahoma"/>
                          <a:cs typeface="Tahoma"/>
                        </a:rPr>
                        <a:t>gün</a:t>
                      </a:r>
                      <a:r>
                        <a:rPr sz="1400" b="1" spc="-15" dirty="0">
                          <a:latin typeface="Tahoma"/>
                          <a:cs typeface="Tahoma"/>
                        </a:rPr>
                        <a:t> </a:t>
                      </a:r>
                      <a:r>
                        <a:rPr sz="1400" b="1" dirty="0">
                          <a:latin typeface="Tahoma"/>
                          <a:cs typeface="Tahoma"/>
                        </a:rPr>
                        <a:t>izin</a:t>
                      </a:r>
                      <a:r>
                        <a:rPr sz="1400" b="1" spc="-5" dirty="0">
                          <a:latin typeface="Tahoma"/>
                          <a:cs typeface="Tahoma"/>
                        </a:rPr>
                        <a:t> </a:t>
                      </a:r>
                      <a:r>
                        <a:rPr sz="1400" b="1" spc="30" dirty="0">
                          <a:latin typeface="Tahoma"/>
                          <a:cs typeface="Tahoma"/>
                        </a:rPr>
                        <a:t>hakkı</a:t>
                      </a:r>
                      <a:endParaRPr sz="1400">
                        <a:latin typeface="Tahoma"/>
                        <a:cs typeface="Tahoma"/>
                      </a:endParaRPr>
                    </a:p>
                  </a:txBody>
                  <a:tcPr marL="0" marR="0" marT="38100" marB="0">
                    <a:lnL w="12700">
                      <a:solidFill>
                        <a:srgbClr val="00A98F"/>
                      </a:solidFill>
                      <a:prstDash val="solid"/>
                    </a:lnL>
                    <a:lnR w="12700">
                      <a:solidFill>
                        <a:srgbClr val="00A98F"/>
                      </a:solidFill>
                      <a:prstDash val="solid"/>
                    </a:lnR>
                    <a:lnT w="12700">
                      <a:solidFill>
                        <a:srgbClr val="00A98F"/>
                      </a:solidFill>
                      <a:prstDash val="solid"/>
                    </a:lnT>
                    <a:lnB w="12700">
                      <a:solidFill>
                        <a:srgbClr val="00A98F"/>
                      </a:solidFill>
                      <a:prstDash val="solid"/>
                    </a:lnB>
                    <a:solidFill>
                      <a:srgbClr val="CAE1DB"/>
                    </a:solidFill>
                  </a:tcPr>
                </a:tc>
                <a:extLst>
                  <a:ext uri="{0D108BD9-81ED-4DB2-BD59-A6C34878D82A}">
                    <a16:rowId xmlns:a16="http://schemas.microsoft.com/office/drawing/2014/main" xmlns="" val="10003"/>
                  </a:ext>
                </a:extLst>
              </a:tr>
            </a:tbl>
          </a:graphicData>
        </a:graphic>
      </p:graphicFrame>
      <p:pic>
        <p:nvPicPr>
          <p:cNvPr id="4" name="object 4"/>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2658" y="291465"/>
            <a:ext cx="3444875" cy="406400"/>
          </a:xfrm>
          <a:prstGeom prst="rect">
            <a:avLst/>
          </a:prstGeom>
        </p:spPr>
        <p:txBody>
          <a:bodyPr vert="horz" wrap="square" lIns="0" tIns="12065" rIns="0" bIns="0" rtlCol="0">
            <a:spAutoFit/>
          </a:bodyPr>
          <a:lstStyle/>
          <a:p>
            <a:pPr marL="12700">
              <a:lnSpc>
                <a:spcPct val="100000"/>
              </a:lnSpc>
              <a:spcBef>
                <a:spcPts val="95"/>
              </a:spcBef>
            </a:pPr>
            <a:r>
              <a:rPr b="1" dirty="0">
                <a:solidFill>
                  <a:srgbClr val="000000"/>
                </a:solidFill>
                <a:latin typeface="Tahoma"/>
                <a:cs typeface="Tahoma"/>
              </a:rPr>
              <a:t>Yasal</a:t>
            </a:r>
            <a:r>
              <a:rPr b="1" spc="75" dirty="0">
                <a:solidFill>
                  <a:srgbClr val="000000"/>
                </a:solidFill>
                <a:latin typeface="Tahoma"/>
                <a:cs typeface="Tahoma"/>
              </a:rPr>
              <a:t> </a:t>
            </a:r>
            <a:r>
              <a:rPr b="1" spc="60" dirty="0">
                <a:solidFill>
                  <a:srgbClr val="000000"/>
                </a:solidFill>
                <a:latin typeface="Tahoma"/>
                <a:cs typeface="Tahoma"/>
              </a:rPr>
              <a:t>Yükümlülükler</a:t>
            </a:r>
          </a:p>
        </p:txBody>
      </p:sp>
      <p:sp>
        <p:nvSpPr>
          <p:cNvPr id="3" name="object 3"/>
          <p:cNvSpPr txBox="1"/>
          <p:nvPr/>
        </p:nvSpPr>
        <p:spPr>
          <a:xfrm>
            <a:off x="3702939" y="1017524"/>
            <a:ext cx="1326515" cy="640080"/>
          </a:xfrm>
          <a:prstGeom prst="rect">
            <a:avLst/>
          </a:prstGeom>
          <a:solidFill>
            <a:srgbClr val="00707C"/>
          </a:solidFill>
          <a:ln w="12700">
            <a:solidFill>
              <a:srgbClr val="FFAB40"/>
            </a:solidFill>
          </a:ln>
        </p:spPr>
        <p:txBody>
          <a:bodyPr vert="horz" wrap="square" lIns="0" tIns="34925" rIns="0" bIns="0" rtlCol="0">
            <a:spAutoFit/>
          </a:bodyPr>
          <a:lstStyle/>
          <a:p>
            <a:pPr marL="1905" algn="ctr">
              <a:lnSpc>
                <a:spcPct val="100000"/>
              </a:lnSpc>
              <a:spcBef>
                <a:spcPts val="275"/>
              </a:spcBef>
            </a:pPr>
            <a:r>
              <a:rPr sz="1800" b="1" spc="-10" dirty="0">
                <a:solidFill>
                  <a:srgbClr val="FFFFFF"/>
                </a:solidFill>
                <a:latin typeface="Tahoma"/>
                <a:cs typeface="Tahoma"/>
              </a:rPr>
              <a:t>Saatlik</a:t>
            </a:r>
            <a:endParaRPr sz="1800">
              <a:latin typeface="Tahoma"/>
              <a:cs typeface="Tahoma"/>
            </a:endParaRPr>
          </a:p>
          <a:p>
            <a:pPr algn="ctr">
              <a:lnSpc>
                <a:spcPct val="100000"/>
              </a:lnSpc>
              <a:spcBef>
                <a:spcPts val="5"/>
              </a:spcBef>
            </a:pPr>
            <a:r>
              <a:rPr sz="1800" b="1" spc="-20" dirty="0">
                <a:solidFill>
                  <a:srgbClr val="FFFFFF"/>
                </a:solidFill>
                <a:latin typeface="Tahoma"/>
                <a:cs typeface="Tahoma"/>
              </a:rPr>
              <a:t>İzin</a:t>
            </a:r>
            <a:endParaRPr sz="1800">
              <a:latin typeface="Tahoma"/>
              <a:cs typeface="Tahoma"/>
            </a:endParaRPr>
          </a:p>
        </p:txBody>
      </p:sp>
      <p:pic>
        <p:nvPicPr>
          <p:cNvPr id="4" name="object 4"/>
          <p:cNvPicPr/>
          <p:nvPr/>
        </p:nvPicPr>
        <p:blipFill>
          <a:blip r:embed="rId2" cstate="print"/>
          <a:stretch>
            <a:fillRect/>
          </a:stretch>
        </p:blipFill>
        <p:spPr>
          <a:xfrm>
            <a:off x="4268978" y="1729994"/>
            <a:ext cx="199136" cy="247903"/>
          </a:xfrm>
          <a:prstGeom prst="rect">
            <a:avLst/>
          </a:prstGeom>
        </p:spPr>
      </p:pic>
      <p:grpSp>
        <p:nvGrpSpPr>
          <p:cNvPr id="5" name="object 5"/>
          <p:cNvGrpSpPr/>
          <p:nvPr/>
        </p:nvGrpSpPr>
        <p:grpSpPr>
          <a:xfrm>
            <a:off x="1326388" y="2060701"/>
            <a:ext cx="6433185" cy="543560"/>
            <a:chOff x="1326388" y="2060701"/>
            <a:chExt cx="6433185" cy="543560"/>
          </a:xfrm>
        </p:grpSpPr>
        <p:sp>
          <p:nvSpPr>
            <p:cNvPr id="6" name="object 6"/>
            <p:cNvSpPr/>
            <p:nvPr/>
          </p:nvSpPr>
          <p:spPr>
            <a:xfrm>
              <a:off x="1332738" y="2067051"/>
              <a:ext cx="6420485" cy="518159"/>
            </a:xfrm>
            <a:custGeom>
              <a:avLst/>
              <a:gdLst/>
              <a:ahLst/>
              <a:cxnLst/>
              <a:rect l="l" t="t" r="r" b="b"/>
              <a:pathLst>
                <a:path w="6420484" h="518160">
                  <a:moveTo>
                    <a:pt x="6420231" y="0"/>
                  </a:moveTo>
                  <a:lnTo>
                    <a:pt x="0" y="0"/>
                  </a:lnTo>
                  <a:lnTo>
                    <a:pt x="0" y="518160"/>
                  </a:lnTo>
                  <a:lnTo>
                    <a:pt x="6420231" y="518160"/>
                  </a:lnTo>
                  <a:lnTo>
                    <a:pt x="6420231" y="0"/>
                  </a:lnTo>
                  <a:close/>
                </a:path>
              </a:pathLst>
            </a:custGeom>
            <a:solidFill>
              <a:srgbClr val="00A98F"/>
            </a:solidFill>
          </p:spPr>
          <p:txBody>
            <a:bodyPr wrap="square" lIns="0" tIns="0" rIns="0" bIns="0" rtlCol="0"/>
            <a:lstStyle/>
            <a:p>
              <a:endParaRPr/>
            </a:p>
          </p:txBody>
        </p:sp>
        <p:sp>
          <p:nvSpPr>
            <p:cNvPr id="7" name="object 7"/>
            <p:cNvSpPr/>
            <p:nvPr/>
          </p:nvSpPr>
          <p:spPr>
            <a:xfrm>
              <a:off x="1326388" y="2060701"/>
              <a:ext cx="6433185" cy="543560"/>
            </a:xfrm>
            <a:custGeom>
              <a:avLst/>
              <a:gdLst/>
              <a:ahLst/>
              <a:cxnLst/>
              <a:rect l="l" t="t" r="r" b="b"/>
              <a:pathLst>
                <a:path w="6433184" h="543560">
                  <a:moveTo>
                    <a:pt x="6350" y="0"/>
                  </a:moveTo>
                  <a:lnTo>
                    <a:pt x="6350" y="543560"/>
                  </a:lnTo>
                </a:path>
                <a:path w="6433184" h="543560">
                  <a:moveTo>
                    <a:pt x="6426581" y="0"/>
                  </a:moveTo>
                  <a:lnTo>
                    <a:pt x="6426581" y="543560"/>
                  </a:lnTo>
                </a:path>
                <a:path w="6433184" h="543560">
                  <a:moveTo>
                    <a:pt x="0" y="6350"/>
                  </a:moveTo>
                  <a:lnTo>
                    <a:pt x="6432931" y="6350"/>
                  </a:lnTo>
                </a:path>
              </a:pathLst>
            </a:custGeom>
            <a:ln w="12700">
              <a:solidFill>
                <a:srgbClr val="FFFFFF"/>
              </a:solidFill>
            </a:ln>
          </p:spPr>
          <p:txBody>
            <a:bodyPr wrap="square" lIns="0" tIns="0" rIns="0" bIns="0" rtlCol="0"/>
            <a:lstStyle/>
            <a:p>
              <a:endParaRPr/>
            </a:p>
          </p:txBody>
        </p:sp>
        <p:sp>
          <p:nvSpPr>
            <p:cNvPr id="8" name="object 8"/>
            <p:cNvSpPr/>
            <p:nvPr/>
          </p:nvSpPr>
          <p:spPr>
            <a:xfrm>
              <a:off x="1326388" y="2585211"/>
              <a:ext cx="6433185" cy="0"/>
            </a:xfrm>
            <a:custGeom>
              <a:avLst/>
              <a:gdLst/>
              <a:ahLst/>
              <a:cxnLst/>
              <a:rect l="l" t="t" r="r" b="b"/>
              <a:pathLst>
                <a:path w="6433184">
                  <a:moveTo>
                    <a:pt x="0" y="0"/>
                  </a:moveTo>
                  <a:lnTo>
                    <a:pt x="6432931" y="0"/>
                  </a:lnTo>
                </a:path>
              </a:pathLst>
            </a:custGeom>
            <a:ln w="38100">
              <a:solidFill>
                <a:srgbClr val="FFFFFF"/>
              </a:solidFill>
            </a:ln>
          </p:spPr>
          <p:txBody>
            <a:bodyPr wrap="square" lIns="0" tIns="0" rIns="0" bIns="0" rtlCol="0"/>
            <a:lstStyle/>
            <a:p>
              <a:endParaRPr/>
            </a:p>
          </p:txBody>
        </p:sp>
      </p:grpSp>
      <p:sp>
        <p:nvSpPr>
          <p:cNvPr id="9" name="object 9"/>
          <p:cNvSpPr txBox="1"/>
          <p:nvPr/>
        </p:nvSpPr>
        <p:spPr>
          <a:xfrm>
            <a:off x="1339088" y="2091690"/>
            <a:ext cx="6407785" cy="452755"/>
          </a:xfrm>
          <a:prstGeom prst="rect">
            <a:avLst/>
          </a:prstGeom>
        </p:spPr>
        <p:txBody>
          <a:bodyPr vert="horz" wrap="square" lIns="0" tIns="12700" rIns="0" bIns="0" rtlCol="0">
            <a:spAutoFit/>
          </a:bodyPr>
          <a:lstStyle/>
          <a:p>
            <a:pPr marL="2068195" marR="391160" indent="-1670685">
              <a:lnSpc>
                <a:spcPct val="100000"/>
              </a:lnSpc>
              <a:spcBef>
                <a:spcPts val="100"/>
              </a:spcBef>
            </a:pPr>
            <a:r>
              <a:rPr sz="1400" b="1" dirty="0">
                <a:solidFill>
                  <a:srgbClr val="FFFFFF"/>
                </a:solidFill>
                <a:latin typeface="Tahoma"/>
                <a:cs typeface="Tahoma"/>
              </a:rPr>
              <a:t>Saatlik</a:t>
            </a:r>
            <a:r>
              <a:rPr sz="1400" b="1" spc="114" dirty="0">
                <a:solidFill>
                  <a:srgbClr val="FFFFFF"/>
                </a:solidFill>
                <a:latin typeface="Tahoma"/>
                <a:cs typeface="Tahoma"/>
              </a:rPr>
              <a:t> </a:t>
            </a:r>
            <a:r>
              <a:rPr sz="1400" b="1" spc="-20" dirty="0">
                <a:solidFill>
                  <a:srgbClr val="FFFFFF"/>
                </a:solidFill>
                <a:latin typeface="Tahoma"/>
                <a:cs typeface="Tahoma"/>
              </a:rPr>
              <a:t>İzin</a:t>
            </a:r>
            <a:r>
              <a:rPr sz="1400" b="1" spc="130" dirty="0">
                <a:solidFill>
                  <a:srgbClr val="FFFFFF"/>
                </a:solidFill>
                <a:latin typeface="Tahoma"/>
                <a:cs typeface="Tahoma"/>
              </a:rPr>
              <a:t> </a:t>
            </a:r>
            <a:r>
              <a:rPr sz="1400" b="1" spc="55" dirty="0">
                <a:solidFill>
                  <a:srgbClr val="FFFFFF"/>
                </a:solidFill>
                <a:latin typeface="Tahoma"/>
                <a:cs typeface="Tahoma"/>
              </a:rPr>
              <a:t>Formu</a:t>
            </a:r>
            <a:r>
              <a:rPr sz="1400" b="1" spc="105" dirty="0">
                <a:solidFill>
                  <a:srgbClr val="FFFFFF"/>
                </a:solidFill>
                <a:latin typeface="Tahoma"/>
                <a:cs typeface="Tahoma"/>
              </a:rPr>
              <a:t> </a:t>
            </a:r>
            <a:r>
              <a:rPr sz="1400" b="1" dirty="0">
                <a:solidFill>
                  <a:srgbClr val="FFFFFF"/>
                </a:solidFill>
                <a:latin typeface="Tahoma"/>
                <a:cs typeface="Tahoma"/>
              </a:rPr>
              <a:t>çalışan</a:t>
            </a:r>
            <a:r>
              <a:rPr sz="1400" b="1" spc="110" dirty="0">
                <a:solidFill>
                  <a:srgbClr val="FFFFFF"/>
                </a:solidFill>
                <a:latin typeface="Tahoma"/>
                <a:cs typeface="Tahoma"/>
              </a:rPr>
              <a:t> </a:t>
            </a:r>
            <a:r>
              <a:rPr sz="1400" b="1" dirty="0">
                <a:solidFill>
                  <a:srgbClr val="FFFFFF"/>
                </a:solidFill>
                <a:latin typeface="Tahoma"/>
                <a:cs typeface="Tahoma"/>
              </a:rPr>
              <a:t>tarafından</a:t>
            </a:r>
            <a:r>
              <a:rPr sz="1400" b="1" spc="105" dirty="0">
                <a:solidFill>
                  <a:srgbClr val="FFFFFF"/>
                </a:solidFill>
                <a:latin typeface="Tahoma"/>
                <a:cs typeface="Tahoma"/>
              </a:rPr>
              <a:t> </a:t>
            </a:r>
            <a:r>
              <a:rPr sz="1400" b="1" dirty="0">
                <a:solidFill>
                  <a:srgbClr val="FFFFFF"/>
                </a:solidFill>
                <a:latin typeface="Tahoma"/>
                <a:cs typeface="Tahoma"/>
              </a:rPr>
              <a:t>doldurulur.</a:t>
            </a:r>
            <a:r>
              <a:rPr sz="1400" b="1" spc="130" dirty="0">
                <a:solidFill>
                  <a:srgbClr val="FFFFFF"/>
                </a:solidFill>
                <a:latin typeface="Tahoma"/>
                <a:cs typeface="Tahoma"/>
              </a:rPr>
              <a:t> </a:t>
            </a:r>
            <a:r>
              <a:rPr sz="1400" b="1" spc="40" dirty="0">
                <a:solidFill>
                  <a:srgbClr val="FFFFFF"/>
                </a:solidFill>
                <a:latin typeface="Tahoma"/>
                <a:cs typeface="Tahoma"/>
              </a:rPr>
              <a:t>Departman </a:t>
            </a:r>
            <a:r>
              <a:rPr sz="1400" b="1" spc="20" dirty="0">
                <a:solidFill>
                  <a:srgbClr val="FFFFFF"/>
                </a:solidFill>
                <a:latin typeface="Tahoma"/>
                <a:cs typeface="Tahoma"/>
              </a:rPr>
              <a:t>yöneticisinden</a:t>
            </a:r>
            <a:r>
              <a:rPr sz="1400" b="1" spc="130" dirty="0">
                <a:solidFill>
                  <a:srgbClr val="FFFFFF"/>
                </a:solidFill>
                <a:latin typeface="Tahoma"/>
                <a:cs typeface="Tahoma"/>
              </a:rPr>
              <a:t> </a:t>
            </a:r>
            <a:r>
              <a:rPr sz="1400" b="1" spc="20" dirty="0">
                <a:solidFill>
                  <a:srgbClr val="FFFFFF"/>
                </a:solidFill>
                <a:latin typeface="Tahoma"/>
                <a:cs typeface="Tahoma"/>
              </a:rPr>
              <a:t>onay</a:t>
            </a:r>
            <a:r>
              <a:rPr sz="1400" b="1" spc="165" dirty="0">
                <a:solidFill>
                  <a:srgbClr val="FFFFFF"/>
                </a:solidFill>
                <a:latin typeface="Tahoma"/>
                <a:cs typeface="Tahoma"/>
              </a:rPr>
              <a:t> </a:t>
            </a:r>
            <a:r>
              <a:rPr sz="1400" b="1" spc="-10" dirty="0">
                <a:solidFill>
                  <a:srgbClr val="FFFFFF"/>
                </a:solidFill>
                <a:latin typeface="Tahoma"/>
                <a:cs typeface="Tahoma"/>
              </a:rPr>
              <a:t>alır.</a:t>
            </a:r>
            <a:endParaRPr sz="1400">
              <a:latin typeface="Tahoma"/>
              <a:cs typeface="Tahoma"/>
            </a:endParaRPr>
          </a:p>
        </p:txBody>
      </p:sp>
      <p:pic>
        <p:nvPicPr>
          <p:cNvPr id="10" name="object 10"/>
          <p:cNvPicPr/>
          <p:nvPr/>
        </p:nvPicPr>
        <p:blipFill>
          <a:blip r:embed="rId3" cstate="print"/>
          <a:stretch>
            <a:fillRect/>
          </a:stretch>
        </p:blipFill>
        <p:spPr>
          <a:xfrm>
            <a:off x="4268978" y="2900426"/>
            <a:ext cx="199136" cy="249428"/>
          </a:xfrm>
          <a:prstGeom prst="rect">
            <a:avLst/>
          </a:prstGeom>
        </p:spPr>
      </p:pic>
      <p:sp>
        <p:nvSpPr>
          <p:cNvPr id="11" name="object 11"/>
          <p:cNvSpPr txBox="1"/>
          <p:nvPr/>
        </p:nvSpPr>
        <p:spPr>
          <a:xfrm>
            <a:off x="1332738" y="3285235"/>
            <a:ext cx="6444615" cy="731520"/>
          </a:xfrm>
          <a:prstGeom prst="rect">
            <a:avLst/>
          </a:prstGeom>
          <a:solidFill>
            <a:srgbClr val="00707C"/>
          </a:solidFill>
          <a:ln w="12700">
            <a:solidFill>
              <a:srgbClr val="FFAB40"/>
            </a:solidFill>
          </a:ln>
        </p:spPr>
        <p:txBody>
          <a:bodyPr vert="horz" wrap="square" lIns="0" tIns="38100" rIns="0" bIns="0" rtlCol="0">
            <a:spAutoFit/>
          </a:bodyPr>
          <a:lstStyle/>
          <a:p>
            <a:pPr algn="ctr">
              <a:lnSpc>
                <a:spcPct val="100000"/>
              </a:lnSpc>
              <a:spcBef>
                <a:spcPts val="300"/>
              </a:spcBef>
            </a:pPr>
            <a:r>
              <a:rPr sz="1400" b="1" dirty="0">
                <a:solidFill>
                  <a:srgbClr val="FFFFFF"/>
                </a:solidFill>
                <a:latin typeface="Tahoma"/>
                <a:cs typeface="Tahoma"/>
              </a:rPr>
              <a:t>Diğer</a:t>
            </a:r>
            <a:r>
              <a:rPr sz="1400" b="1" spc="135" dirty="0">
                <a:solidFill>
                  <a:srgbClr val="FFFFFF"/>
                </a:solidFill>
                <a:latin typeface="Tahoma"/>
                <a:cs typeface="Tahoma"/>
              </a:rPr>
              <a:t> </a:t>
            </a:r>
            <a:r>
              <a:rPr sz="1400" b="1" dirty="0">
                <a:solidFill>
                  <a:srgbClr val="FFFFFF"/>
                </a:solidFill>
                <a:latin typeface="Tahoma"/>
                <a:cs typeface="Tahoma"/>
              </a:rPr>
              <a:t>nüshalar</a:t>
            </a:r>
            <a:r>
              <a:rPr sz="1400" b="1" spc="100" dirty="0">
                <a:solidFill>
                  <a:srgbClr val="FFFFFF"/>
                </a:solidFill>
                <a:latin typeface="Tahoma"/>
                <a:cs typeface="Tahoma"/>
              </a:rPr>
              <a:t> </a:t>
            </a:r>
            <a:r>
              <a:rPr sz="1400" b="1" dirty="0">
                <a:solidFill>
                  <a:srgbClr val="FFFFFF"/>
                </a:solidFill>
                <a:latin typeface="Tahoma"/>
                <a:cs typeface="Tahoma"/>
              </a:rPr>
              <a:t>için</a:t>
            </a:r>
            <a:r>
              <a:rPr sz="1400" b="1" spc="155" dirty="0">
                <a:solidFill>
                  <a:srgbClr val="FFFFFF"/>
                </a:solidFill>
                <a:latin typeface="Tahoma"/>
                <a:cs typeface="Tahoma"/>
              </a:rPr>
              <a:t> </a:t>
            </a:r>
            <a:r>
              <a:rPr sz="1400" b="1" dirty="0">
                <a:solidFill>
                  <a:srgbClr val="FFFFFF"/>
                </a:solidFill>
                <a:latin typeface="Tahoma"/>
                <a:cs typeface="Tahoma"/>
              </a:rPr>
              <a:t>biri</a:t>
            </a:r>
            <a:r>
              <a:rPr sz="1400" b="1" spc="145" dirty="0">
                <a:solidFill>
                  <a:srgbClr val="FFFFFF"/>
                </a:solidFill>
                <a:latin typeface="Tahoma"/>
                <a:cs typeface="Tahoma"/>
              </a:rPr>
              <a:t> </a:t>
            </a:r>
            <a:r>
              <a:rPr sz="1400" b="1" dirty="0">
                <a:solidFill>
                  <a:srgbClr val="FFFFFF"/>
                </a:solidFill>
                <a:latin typeface="Tahoma"/>
                <a:cs typeface="Tahoma"/>
              </a:rPr>
              <a:t>çalışanda</a:t>
            </a:r>
            <a:r>
              <a:rPr sz="1400" b="1" spc="120" dirty="0">
                <a:solidFill>
                  <a:srgbClr val="FFFFFF"/>
                </a:solidFill>
                <a:latin typeface="Tahoma"/>
                <a:cs typeface="Tahoma"/>
              </a:rPr>
              <a:t> </a:t>
            </a:r>
            <a:r>
              <a:rPr sz="1400" b="1" spc="55" dirty="0">
                <a:solidFill>
                  <a:srgbClr val="FFFFFF"/>
                </a:solidFill>
                <a:latin typeface="Tahoma"/>
                <a:cs typeface="Tahoma"/>
              </a:rPr>
              <a:t>kalmak</a:t>
            </a:r>
            <a:r>
              <a:rPr sz="1400" b="1" spc="145" dirty="0">
                <a:solidFill>
                  <a:srgbClr val="FFFFFF"/>
                </a:solidFill>
                <a:latin typeface="Tahoma"/>
                <a:cs typeface="Tahoma"/>
              </a:rPr>
              <a:t> </a:t>
            </a:r>
            <a:r>
              <a:rPr sz="1400" b="1" dirty="0">
                <a:solidFill>
                  <a:srgbClr val="FFFFFF"/>
                </a:solidFill>
                <a:latin typeface="Tahoma"/>
                <a:cs typeface="Tahoma"/>
              </a:rPr>
              <a:t>üzere,</a:t>
            </a:r>
            <a:r>
              <a:rPr sz="1400" b="1" spc="130" dirty="0">
                <a:solidFill>
                  <a:srgbClr val="FFFFFF"/>
                </a:solidFill>
                <a:latin typeface="Tahoma"/>
                <a:cs typeface="Tahoma"/>
              </a:rPr>
              <a:t> </a:t>
            </a:r>
            <a:r>
              <a:rPr sz="1400" b="1" dirty="0">
                <a:solidFill>
                  <a:srgbClr val="FFFFFF"/>
                </a:solidFill>
                <a:latin typeface="Tahoma"/>
                <a:cs typeface="Tahoma"/>
              </a:rPr>
              <a:t>bir</a:t>
            </a:r>
            <a:r>
              <a:rPr sz="1400" b="1" spc="135" dirty="0">
                <a:solidFill>
                  <a:srgbClr val="FFFFFF"/>
                </a:solidFill>
                <a:latin typeface="Tahoma"/>
                <a:cs typeface="Tahoma"/>
              </a:rPr>
              <a:t> </a:t>
            </a:r>
            <a:r>
              <a:rPr sz="1400" b="1" dirty="0">
                <a:solidFill>
                  <a:srgbClr val="FFFFFF"/>
                </a:solidFill>
                <a:latin typeface="Tahoma"/>
                <a:cs typeface="Tahoma"/>
              </a:rPr>
              <a:t>nüshası</a:t>
            </a:r>
            <a:r>
              <a:rPr sz="1400" b="1" spc="100" dirty="0">
                <a:solidFill>
                  <a:srgbClr val="FFFFFF"/>
                </a:solidFill>
                <a:latin typeface="Tahoma"/>
                <a:cs typeface="Tahoma"/>
              </a:rPr>
              <a:t> </a:t>
            </a:r>
            <a:r>
              <a:rPr sz="1400" b="1" spc="30" dirty="0">
                <a:solidFill>
                  <a:srgbClr val="FFFFFF"/>
                </a:solidFill>
                <a:latin typeface="Tahoma"/>
                <a:cs typeface="Tahoma"/>
              </a:rPr>
              <a:t>da</a:t>
            </a:r>
            <a:endParaRPr sz="1400">
              <a:latin typeface="Tahoma"/>
              <a:cs typeface="Tahoma"/>
            </a:endParaRPr>
          </a:p>
          <a:p>
            <a:pPr algn="ctr">
              <a:lnSpc>
                <a:spcPct val="100000"/>
              </a:lnSpc>
            </a:pPr>
            <a:r>
              <a:rPr sz="1400" b="1" spc="50" dirty="0">
                <a:solidFill>
                  <a:srgbClr val="FFFFFF"/>
                </a:solidFill>
                <a:latin typeface="Tahoma"/>
                <a:cs typeface="Tahoma"/>
              </a:rPr>
              <a:t>Muhasebe</a:t>
            </a:r>
            <a:r>
              <a:rPr sz="1400" b="1" spc="100" dirty="0">
                <a:solidFill>
                  <a:srgbClr val="FFFFFF"/>
                </a:solidFill>
                <a:latin typeface="Tahoma"/>
                <a:cs typeface="Tahoma"/>
              </a:rPr>
              <a:t> </a:t>
            </a:r>
            <a:r>
              <a:rPr sz="1400" b="1" spc="20" dirty="0">
                <a:solidFill>
                  <a:srgbClr val="FFFFFF"/>
                </a:solidFill>
                <a:latin typeface="Tahoma"/>
                <a:cs typeface="Tahoma"/>
              </a:rPr>
              <a:t>Müdürlüğü’ne</a:t>
            </a:r>
            <a:r>
              <a:rPr sz="1400" b="1" spc="125" dirty="0">
                <a:solidFill>
                  <a:srgbClr val="FFFFFF"/>
                </a:solidFill>
                <a:latin typeface="Tahoma"/>
                <a:cs typeface="Tahoma"/>
              </a:rPr>
              <a:t> </a:t>
            </a:r>
            <a:r>
              <a:rPr sz="1400" b="1" spc="20" dirty="0">
                <a:solidFill>
                  <a:srgbClr val="FFFFFF"/>
                </a:solidFill>
                <a:latin typeface="Tahoma"/>
                <a:cs typeface="Tahoma"/>
              </a:rPr>
              <a:t>teslim</a:t>
            </a:r>
            <a:r>
              <a:rPr sz="1400" b="1" spc="110" dirty="0">
                <a:solidFill>
                  <a:srgbClr val="FFFFFF"/>
                </a:solidFill>
                <a:latin typeface="Tahoma"/>
                <a:cs typeface="Tahoma"/>
              </a:rPr>
              <a:t> </a:t>
            </a:r>
            <a:r>
              <a:rPr sz="1400" b="1" spc="20" dirty="0">
                <a:solidFill>
                  <a:srgbClr val="FFFFFF"/>
                </a:solidFill>
                <a:latin typeface="Tahoma"/>
                <a:cs typeface="Tahoma"/>
              </a:rPr>
              <a:t>edilerek</a:t>
            </a:r>
            <a:r>
              <a:rPr sz="1400" b="1" spc="145" dirty="0">
                <a:solidFill>
                  <a:srgbClr val="FFFFFF"/>
                </a:solidFill>
                <a:latin typeface="Tahoma"/>
                <a:cs typeface="Tahoma"/>
              </a:rPr>
              <a:t> </a:t>
            </a:r>
            <a:r>
              <a:rPr sz="1400" b="1" spc="-10" dirty="0">
                <a:solidFill>
                  <a:srgbClr val="FFFFFF"/>
                </a:solidFill>
                <a:latin typeface="Tahoma"/>
                <a:cs typeface="Tahoma"/>
              </a:rPr>
              <a:t>dosyalanır.</a:t>
            </a:r>
            <a:endParaRPr sz="1400">
              <a:latin typeface="Tahoma"/>
              <a:cs typeface="Tahoma"/>
            </a:endParaRPr>
          </a:p>
        </p:txBody>
      </p:sp>
      <p:grpSp>
        <p:nvGrpSpPr>
          <p:cNvPr id="12" name="object 12"/>
          <p:cNvGrpSpPr/>
          <p:nvPr/>
        </p:nvGrpSpPr>
        <p:grpSpPr>
          <a:xfrm>
            <a:off x="762139" y="4385551"/>
            <a:ext cx="7639684" cy="543560"/>
            <a:chOff x="762139" y="4385551"/>
            <a:chExt cx="7639684" cy="543560"/>
          </a:xfrm>
        </p:grpSpPr>
        <p:sp>
          <p:nvSpPr>
            <p:cNvPr id="13" name="object 13"/>
            <p:cNvSpPr/>
            <p:nvPr/>
          </p:nvSpPr>
          <p:spPr>
            <a:xfrm>
              <a:off x="768489" y="4391901"/>
              <a:ext cx="7626984" cy="518159"/>
            </a:xfrm>
            <a:custGeom>
              <a:avLst/>
              <a:gdLst/>
              <a:ahLst/>
              <a:cxnLst/>
              <a:rect l="l" t="t" r="r" b="b"/>
              <a:pathLst>
                <a:path w="7626984" h="518160">
                  <a:moveTo>
                    <a:pt x="7626477" y="0"/>
                  </a:moveTo>
                  <a:lnTo>
                    <a:pt x="0" y="0"/>
                  </a:lnTo>
                  <a:lnTo>
                    <a:pt x="0" y="518159"/>
                  </a:lnTo>
                  <a:lnTo>
                    <a:pt x="7626477" y="518159"/>
                  </a:lnTo>
                  <a:lnTo>
                    <a:pt x="7626477" y="0"/>
                  </a:lnTo>
                  <a:close/>
                </a:path>
              </a:pathLst>
            </a:custGeom>
            <a:solidFill>
              <a:srgbClr val="00A98F"/>
            </a:solidFill>
          </p:spPr>
          <p:txBody>
            <a:bodyPr wrap="square" lIns="0" tIns="0" rIns="0" bIns="0" rtlCol="0"/>
            <a:lstStyle/>
            <a:p>
              <a:endParaRPr/>
            </a:p>
          </p:txBody>
        </p:sp>
        <p:sp>
          <p:nvSpPr>
            <p:cNvPr id="14" name="object 14"/>
            <p:cNvSpPr/>
            <p:nvPr/>
          </p:nvSpPr>
          <p:spPr>
            <a:xfrm>
              <a:off x="762139" y="4385551"/>
              <a:ext cx="7639684" cy="543560"/>
            </a:xfrm>
            <a:custGeom>
              <a:avLst/>
              <a:gdLst/>
              <a:ahLst/>
              <a:cxnLst/>
              <a:rect l="l" t="t" r="r" b="b"/>
              <a:pathLst>
                <a:path w="7639684" h="543560">
                  <a:moveTo>
                    <a:pt x="6350" y="0"/>
                  </a:moveTo>
                  <a:lnTo>
                    <a:pt x="6350" y="543559"/>
                  </a:lnTo>
                </a:path>
                <a:path w="7639684" h="543560">
                  <a:moveTo>
                    <a:pt x="7632814" y="0"/>
                  </a:moveTo>
                  <a:lnTo>
                    <a:pt x="7632814" y="543559"/>
                  </a:lnTo>
                </a:path>
                <a:path w="7639684" h="543560">
                  <a:moveTo>
                    <a:pt x="0" y="6349"/>
                  </a:moveTo>
                  <a:lnTo>
                    <a:pt x="7639164" y="6349"/>
                  </a:lnTo>
                </a:path>
              </a:pathLst>
            </a:custGeom>
            <a:ln w="12700">
              <a:solidFill>
                <a:srgbClr val="FFFFFF"/>
              </a:solidFill>
            </a:ln>
          </p:spPr>
          <p:txBody>
            <a:bodyPr wrap="square" lIns="0" tIns="0" rIns="0" bIns="0" rtlCol="0"/>
            <a:lstStyle/>
            <a:p>
              <a:endParaRPr/>
            </a:p>
          </p:txBody>
        </p:sp>
        <p:sp>
          <p:nvSpPr>
            <p:cNvPr id="15" name="object 15"/>
            <p:cNvSpPr/>
            <p:nvPr/>
          </p:nvSpPr>
          <p:spPr>
            <a:xfrm>
              <a:off x="762139" y="4910061"/>
              <a:ext cx="7639684" cy="0"/>
            </a:xfrm>
            <a:custGeom>
              <a:avLst/>
              <a:gdLst/>
              <a:ahLst/>
              <a:cxnLst/>
              <a:rect l="l" t="t" r="r" b="b"/>
              <a:pathLst>
                <a:path w="7639684">
                  <a:moveTo>
                    <a:pt x="0" y="0"/>
                  </a:moveTo>
                  <a:lnTo>
                    <a:pt x="7639164" y="0"/>
                  </a:lnTo>
                </a:path>
              </a:pathLst>
            </a:custGeom>
            <a:ln w="38100">
              <a:solidFill>
                <a:srgbClr val="FFFFFF"/>
              </a:solidFill>
            </a:ln>
          </p:spPr>
          <p:txBody>
            <a:bodyPr wrap="square" lIns="0" tIns="0" rIns="0" bIns="0" rtlCol="0"/>
            <a:lstStyle/>
            <a:p>
              <a:endParaRPr/>
            </a:p>
          </p:txBody>
        </p:sp>
      </p:grpSp>
      <p:sp>
        <p:nvSpPr>
          <p:cNvPr id="16" name="object 16"/>
          <p:cNvSpPr txBox="1"/>
          <p:nvPr/>
        </p:nvSpPr>
        <p:spPr>
          <a:xfrm>
            <a:off x="774839" y="4417263"/>
            <a:ext cx="7614284" cy="239395"/>
          </a:xfrm>
          <a:prstGeom prst="rect">
            <a:avLst/>
          </a:prstGeom>
        </p:spPr>
        <p:txBody>
          <a:bodyPr vert="horz" wrap="square" lIns="0" tIns="12700" rIns="0" bIns="0" rtlCol="0">
            <a:spAutoFit/>
          </a:bodyPr>
          <a:lstStyle/>
          <a:p>
            <a:pPr marL="288925">
              <a:lnSpc>
                <a:spcPct val="100000"/>
              </a:lnSpc>
              <a:spcBef>
                <a:spcPts val="100"/>
              </a:spcBef>
            </a:pPr>
            <a:r>
              <a:rPr sz="1400" b="1" dirty="0">
                <a:solidFill>
                  <a:srgbClr val="FFFFFF"/>
                </a:solidFill>
                <a:latin typeface="Tahoma"/>
                <a:cs typeface="Tahoma"/>
              </a:rPr>
              <a:t>Saatlik</a:t>
            </a:r>
            <a:r>
              <a:rPr sz="1400" b="1" spc="15" dirty="0">
                <a:solidFill>
                  <a:srgbClr val="FFFFFF"/>
                </a:solidFill>
                <a:latin typeface="Tahoma"/>
                <a:cs typeface="Tahoma"/>
              </a:rPr>
              <a:t> </a:t>
            </a:r>
            <a:r>
              <a:rPr sz="1400" b="1" spc="-10" dirty="0">
                <a:solidFill>
                  <a:srgbClr val="FFFFFF"/>
                </a:solidFill>
                <a:latin typeface="Tahoma"/>
                <a:cs typeface="Tahoma"/>
              </a:rPr>
              <a:t>İzinler</a:t>
            </a:r>
            <a:r>
              <a:rPr sz="1400" b="1" spc="20" dirty="0">
                <a:solidFill>
                  <a:srgbClr val="FFFFFF"/>
                </a:solidFill>
                <a:latin typeface="Tahoma"/>
                <a:cs typeface="Tahoma"/>
              </a:rPr>
              <a:t> </a:t>
            </a:r>
            <a:r>
              <a:rPr sz="1400" b="1" spc="70" dirty="0">
                <a:solidFill>
                  <a:srgbClr val="FFFFFF"/>
                </a:solidFill>
                <a:latin typeface="Tahoma"/>
                <a:cs typeface="Tahoma"/>
              </a:rPr>
              <a:t>günde</a:t>
            </a:r>
            <a:r>
              <a:rPr sz="1400" b="1" spc="30" dirty="0">
                <a:solidFill>
                  <a:srgbClr val="FFFFFF"/>
                </a:solidFill>
                <a:latin typeface="Tahoma"/>
                <a:cs typeface="Tahoma"/>
              </a:rPr>
              <a:t> </a:t>
            </a:r>
            <a:r>
              <a:rPr sz="1400" b="1" dirty="0">
                <a:solidFill>
                  <a:srgbClr val="FFFFFF"/>
                </a:solidFill>
                <a:latin typeface="Tahoma"/>
                <a:cs typeface="Tahoma"/>
              </a:rPr>
              <a:t>2</a:t>
            </a:r>
            <a:r>
              <a:rPr sz="1400" b="1" spc="25" dirty="0">
                <a:solidFill>
                  <a:srgbClr val="FFFFFF"/>
                </a:solidFill>
                <a:latin typeface="Tahoma"/>
                <a:cs typeface="Tahoma"/>
              </a:rPr>
              <a:t> </a:t>
            </a:r>
            <a:r>
              <a:rPr sz="1400" b="1" dirty="0">
                <a:solidFill>
                  <a:srgbClr val="FFFFFF"/>
                </a:solidFill>
                <a:latin typeface="Tahoma"/>
                <a:cs typeface="Tahoma"/>
              </a:rPr>
              <a:t>saati</a:t>
            </a:r>
            <a:r>
              <a:rPr sz="1400" b="1" spc="25" dirty="0">
                <a:solidFill>
                  <a:srgbClr val="FFFFFF"/>
                </a:solidFill>
                <a:latin typeface="Tahoma"/>
                <a:cs typeface="Tahoma"/>
              </a:rPr>
              <a:t> </a:t>
            </a:r>
            <a:r>
              <a:rPr sz="1400" b="1" spc="45" dirty="0">
                <a:solidFill>
                  <a:srgbClr val="FFFFFF"/>
                </a:solidFill>
                <a:latin typeface="Tahoma"/>
                <a:cs typeface="Tahoma"/>
              </a:rPr>
              <a:t>geçemez.</a:t>
            </a:r>
            <a:r>
              <a:rPr sz="1400" b="1" spc="15" dirty="0">
                <a:solidFill>
                  <a:srgbClr val="FFFFFF"/>
                </a:solidFill>
                <a:latin typeface="Tahoma"/>
                <a:cs typeface="Tahoma"/>
              </a:rPr>
              <a:t> </a:t>
            </a:r>
            <a:r>
              <a:rPr sz="1400" b="1" spc="60" dirty="0">
                <a:solidFill>
                  <a:srgbClr val="FFFFFF"/>
                </a:solidFill>
                <a:latin typeface="Tahoma"/>
                <a:cs typeface="Tahoma"/>
              </a:rPr>
              <a:t>Ayda</a:t>
            </a:r>
            <a:r>
              <a:rPr sz="1400" b="1" spc="-15" dirty="0">
                <a:solidFill>
                  <a:srgbClr val="FFFFFF"/>
                </a:solidFill>
                <a:latin typeface="Tahoma"/>
                <a:cs typeface="Tahoma"/>
              </a:rPr>
              <a:t> </a:t>
            </a:r>
            <a:r>
              <a:rPr sz="1400" b="1" dirty="0">
                <a:solidFill>
                  <a:srgbClr val="FFFFFF"/>
                </a:solidFill>
                <a:latin typeface="Tahoma"/>
                <a:cs typeface="Tahoma"/>
              </a:rPr>
              <a:t>ise,</a:t>
            </a:r>
            <a:r>
              <a:rPr sz="1400" b="1" spc="25" dirty="0">
                <a:solidFill>
                  <a:srgbClr val="FFFFFF"/>
                </a:solidFill>
                <a:latin typeface="Tahoma"/>
                <a:cs typeface="Tahoma"/>
              </a:rPr>
              <a:t> </a:t>
            </a:r>
            <a:r>
              <a:rPr sz="1400" b="1" dirty="0">
                <a:solidFill>
                  <a:srgbClr val="FFFFFF"/>
                </a:solidFill>
                <a:latin typeface="Tahoma"/>
                <a:cs typeface="Tahoma"/>
              </a:rPr>
              <a:t>8</a:t>
            </a:r>
            <a:r>
              <a:rPr sz="1400" b="1" spc="25" dirty="0">
                <a:solidFill>
                  <a:srgbClr val="FFFFFF"/>
                </a:solidFill>
                <a:latin typeface="Tahoma"/>
                <a:cs typeface="Tahoma"/>
              </a:rPr>
              <a:t> </a:t>
            </a:r>
            <a:r>
              <a:rPr sz="1400" b="1" dirty="0">
                <a:solidFill>
                  <a:srgbClr val="FFFFFF"/>
                </a:solidFill>
                <a:latin typeface="Tahoma"/>
                <a:cs typeface="Tahoma"/>
              </a:rPr>
              <a:t>saatten</a:t>
            </a:r>
            <a:r>
              <a:rPr sz="1400" b="1" spc="15" dirty="0">
                <a:solidFill>
                  <a:srgbClr val="FFFFFF"/>
                </a:solidFill>
                <a:latin typeface="Tahoma"/>
                <a:cs typeface="Tahoma"/>
              </a:rPr>
              <a:t> </a:t>
            </a:r>
            <a:r>
              <a:rPr sz="1400" b="1" dirty="0">
                <a:solidFill>
                  <a:srgbClr val="FFFFFF"/>
                </a:solidFill>
                <a:latin typeface="Tahoma"/>
                <a:cs typeface="Tahoma"/>
              </a:rPr>
              <a:t>fazla</a:t>
            </a:r>
            <a:r>
              <a:rPr sz="1400" b="1" spc="20" dirty="0">
                <a:solidFill>
                  <a:srgbClr val="FFFFFF"/>
                </a:solidFill>
                <a:latin typeface="Tahoma"/>
                <a:cs typeface="Tahoma"/>
              </a:rPr>
              <a:t> </a:t>
            </a:r>
            <a:r>
              <a:rPr sz="1400" b="1" spc="-10" dirty="0">
                <a:solidFill>
                  <a:srgbClr val="FFFFFF"/>
                </a:solidFill>
                <a:latin typeface="Tahoma"/>
                <a:cs typeface="Tahoma"/>
              </a:rPr>
              <a:t>olmamalıdır.</a:t>
            </a:r>
            <a:endParaRPr sz="1400">
              <a:latin typeface="Tahoma"/>
              <a:cs typeface="Tahoma"/>
            </a:endParaRPr>
          </a:p>
        </p:txBody>
      </p:sp>
      <p:pic>
        <p:nvPicPr>
          <p:cNvPr id="17" name="object 17"/>
          <p:cNvPicPr/>
          <p:nvPr/>
        </p:nvPicPr>
        <p:blipFill>
          <a:blip r:embed="rId4" cstate="print"/>
          <a:stretch>
            <a:fillRect/>
          </a:stretch>
        </p:blipFill>
        <p:spPr>
          <a:xfrm>
            <a:off x="8663940" y="4762500"/>
            <a:ext cx="426720" cy="36575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26388" y="996061"/>
            <a:ext cx="6433185" cy="513080"/>
            <a:chOff x="1326388" y="996061"/>
            <a:chExt cx="6433185" cy="513080"/>
          </a:xfrm>
        </p:grpSpPr>
        <p:sp>
          <p:nvSpPr>
            <p:cNvPr id="3" name="object 3"/>
            <p:cNvSpPr/>
            <p:nvPr/>
          </p:nvSpPr>
          <p:spPr>
            <a:xfrm>
              <a:off x="1332738" y="1002411"/>
              <a:ext cx="6420485" cy="487680"/>
            </a:xfrm>
            <a:custGeom>
              <a:avLst/>
              <a:gdLst/>
              <a:ahLst/>
              <a:cxnLst/>
              <a:rect l="l" t="t" r="r" b="b"/>
              <a:pathLst>
                <a:path w="6420484" h="487680">
                  <a:moveTo>
                    <a:pt x="6420231" y="0"/>
                  </a:moveTo>
                  <a:lnTo>
                    <a:pt x="0" y="0"/>
                  </a:lnTo>
                  <a:lnTo>
                    <a:pt x="0" y="487679"/>
                  </a:lnTo>
                  <a:lnTo>
                    <a:pt x="6420231" y="487679"/>
                  </a:lnTo>
                  <a:lnTo>
                    <a:pt x="6420231" y="0"/>
                  </a:lnTo>
                  <a:close/>
                </a:path>
              </a:pathLst>
            </a:custGeom>
            <a:solidFill>
              <a:srgbClr val="00A98F"/>
            </a:solidFill>
          </p:spPr>
          <p:txBody>
            <a:bodyPr wrap="square" lIns="0" tIns="0" rIns="0" bIns="0" rtlCol="0"/>
            <a:lstStyle/>
            <a:p>
              <a:endParaRPr/>
            </a:p>
          </p:txBody>
        </p:sp>
        <p:sp>
          <p:nvSpPr>
            <p:cNvPr id="4" name="object 4"/>
            <p:cNvSpPr/>
            <p:nvPr/>
          </p:nvSpPr>
          <p:spPr>
            <a:xfrm>
              <a:off x="1326388" y="996061"/>
              <a:ext cx="6433185" cy="513080"/>
            </a:xfrm>
            <a:custGeom>
              <a:avLst/>
              <a:gdLst/>
              <a:ahLst/>
              <a:cxnLst/>
              <a:rect l="l" t="t" r="r" b="b"/>
              <a:pathLst>
                <a:path w="6433184" h="513080">
                  <a:moveTo>
                    <a:pt x="6350" y="0"/>
                  </a:moveTo>
                  <a:lnTo>
                    <a:pt x="6350" y="513079"/>
                  </a:lnTo>
                </a:path>
                <a:path w="6433184" h="513080">
                  <a:moveTo>
                    <a:pt x="6426581" y="0"/>
                  </a:moveTo>
                  <a:lnTo>
                    <a:pt x="6426581" y="513079"/>
                  </a:lnTo>
                </a:path>
                <a:path w="6433184" h="513080">
                  <a:moveTo>
                    <a:pt x="0" y="6350"/>
                  </a:moveTo>
                  <a:lnTo>
                    <a:pt x="6432931" y="6350"/>
                  </a:lnTo>
                </a:path>
              </a:pathLst>
            </a:custGeom>
            <a:ln w="12700">
              <a:solidFill>
                <a:srgbClr val="FFFFFF"/>
              </a:solidFill>
            </a:ln>
          </p:spPr>
          <p:txBody>
            <a:bodyPr wrap="square" lIns="0" tIns="0" rIns="0" bIns="0" rtlCol="0"/>
            <a:lstStyle/>
            <a:p>
              <a:endParaRPr/>
            </a:p>
          </p:txBody>
        </p:sp>
        <p:sp>
          <p:nvSpPr>
            <p:cNvPr id="5" name="object 5"/>
            <p:cNvSpPr/>
            <p:nvPr/>
          </p:nvSpPr>
          <p:spPr>
            <a:xfrm>
              <a:off x="1326388" y="1490091"/>
              <a:ext cx="6433185" cy="0"/>
            </a:xfrm>
            <a:custGeom>
              <a:avLst/>
              <a:gdLst/>
              <a:ahLst/>
              <a:cxnLst/>
              <a:rect l="l" t="t" r="r" b="b"/>
              <a:pathLst>
                <a:path w="6433184">
                  <a:moveTo>
                    <a:pt x="0" y="0"/>
                  </a:moveTo>
                  <a:lnTo>
                    <a:pt x="6432931"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2710433" y="1018743"/>
            <a:ext cx="3666490" cy="422909"/>
          </a:xfrm>
          <a:prstGeom prst="rect">
            <a:avLst/>
          </a:prstGeom>
        </p:spPr>
        <p:txBody>
          <a:bodyPr vert="horz" wrap="square" lIns="0" tIns="13335" rIns="0" bIns="0" rtlCol="0">
            <a:spAutoFit/>
          </a:bodyPr>
          <a:lstStyle/>
          <a:p>
            <a:pPr marL="12700">
              <a:lnSpc>
                <a:spcPct val="100000"/>
              </a:lnSpc>
              <a:spcBef>
                <a:spcPts val="105"/>
              </a:spcBef>
            </a:pPr>
            <a:r>
              <a:rPr sz="2600" b="1" spc="-10" dirty="0">
                <a:solidFill>
                  <a:srgbClr val="FFFFFF"/>
                </a:solidFill>
                <a:latin typeface="Tahoma"/>
                <a:cs typeface="Tahoma"/>
              </a:rPr>
              <a:t>SÜRDÜRÜLEBİLİRLİK</a:t>
            </a:r>
            <a:endParaRPr sz="2600">
              <a:latin typeface="Tahoma"/>
              <a:cs typeface="Tahoma"/>
            </a:endParaRPr>
          </a:p>
        </p:txBody>
      </p:sp>
      <p:sp>
        <p:nvSpPr>
          <p:cNvPr id="7" name="object 7"/>
          <p:cNvSpPr txBox="1"/>
          <p:nvPr/>
        </p:nvSpPr>
        <p:spPr>
          <a:xfrm>
            <a:off x="1332738" y="3285235"/>
            <a:ext cx="6444615" cy="674370"/>
          </a:xfrm>
          <a:prstGeom prst="rect">
            <a:avLst/>
          </a:prstGeom>
          <a:solidFill>
            <a:srgbClr val="00707C"/>
          </a:solidFill>
          <a:ln w="12700">
            <a:solidFill>
              <a:srgbClr val="FFAB40"/>
            </a:solidFill>
          </a:ln>
        </p:spPr>
        <p:txBody>
          <a:bodyPr vert="horz" wrap="square" lIns="0" tIns="39370" rIns="0" bIns="0" rtlCol="0">
            <a:spAutoFit/>
          </a:bodyPr>
          <a:lstStyle/>
          <a:p>
            <a:pPr algn="ctr">
              <a:lnSpc>
                <a:spcPct val="100000"/>
              </a:lnSpc>
              <a:spcBef>
                <a:spcPts val="310"/>
              </a:spcBef>
            </a:pPr>
            <a:r>
              <a:rPr sz="1400" b="1" spc="10" dirty="0">
                <a:solidFill>
                  <a:srgbClr val="FFFFFF"/>
                </a:solidFill>
                <a:latin typeface="Tahoma"/>
                <a:cs typeface="Tahoma"/>
              </a:rPr>
              <a:t>SOSYAL,</a:t>
            </a:r>
            <a:r>
              <a:rPr sz="1400" b="1" spc="65" dirty="0">
                <a:solidFill>
                  <a:srgbClr val="FFFFFF"/>
                </a:solidFill>
                <a:latin typeface="Tahoma"/>
                <a:cs typeface="Tahoma"/>
              </a:rPr>
              <a:t> </a:t>
            </a:r>
            <a:r>
              <a:rPr sz="1400" b="1" spc="10" dirty="0">
                <a:solidFill>
                  <a:srgbClr val="FFFFFF"/>
                </a:solidFill>
                <a:latin typeface="Tahoma"/>
                <a:cs typeface="Tahoma"/>
              </a:rPr>
              <a:t>KÜLTÜREL</a:t>
            </a:r>
            <a:r>
              <a:rPr sz="1400" b="1" spc="70" dirty="0">
                <a:solidFill>
                  <a:srgbClr val="FFFFFF"/>
                </a:solidFill>
                <a:latin typeface="Tahoma"/>
                <a:cs typeface="Tahoma"/>
              </a:rPr>
              <a:t> </a:t>
            </a:r>
            <a:r>
              <a:rPr sz="1400" b="1" spc="80" dirty="0">
                <a:solidFill>
                  <a:srgbClr val="FFFFFF"/>
                </a:solidFill>
                <a:latin typeface="Tahoma"/>
                <a:cs typeface="Tahoma"/>
              </a:rPr>
              <a:t>VE</a:t>
            </a:r>
            <a:r>
              <a:rPr sz="1400" b="1" spc="114" dirty="0">
                <a:solidFill>
                  <a:srgbClr val="FFFFFF"/>
                </a:solidFill>
                <a:latin typeface="Tahoma"/>
                <a:cs typeface="Tahoma"/>
              </a:rPr>
              <a:t> </a:t>
            </a:r>
            <a:r>
              <a:rPr sz="1400" b="1" spc="55" dirty="0">
                <a:solidFill>
                  <a:srgbClr val="FFFFFF"/>
                </a:solidFill>
                <a:latin typeface="Tahoma"/>
                <a:cs typeface="Tahoma"/>
              </a:rPr>
              <a:t>ÇEVRESEL</a:t>
            </a:r>
            <a:r>
              <a:rPr sz="1400" b="1" spc="70" dirty="0">
                <a:solidFill>
                  <a:srgbClr val="FFFFFF"/>
                </a:solidFill>
                <a:latin typeface="Tahoma"/>
                <a:cs typeface="Tahoma"/>
              </a:rPr>
              <a:t> </a:t>
            </a:r>
            <a:r>
              <a:rPr sz="1400" b="1" spc="-10" dirty="0">
                <a:solidFill>
                  <a:srgbClr val="FFFFFF"/>
                </a:solidFill>
                <a:latin typeface="Tahoma"/>
                <a:cs typeface="Tahoma"/>
              </a:rPr>
              <a:t>ŞARTLAR</a:t>
            </a:r>
            <a:endParaRPr sz="1400">
              <a:latin typeface="Tahoma"/>
              <a:cs typeface="Tahoma"/>
            </a:endParaRPr>
          </a:p>
        </p:txBody>
      </p:sp>
      <p:pic>
        <p:nvPicPr>
          <p:cNvPr id="8" name="object 8"/>
          <p:cNvPicPr/>
          <p:nvPr/>
        </p:nvPicPr>
        <p:blipFill>
          <a:blip r:embed="rId2" cstate="print"/>
          <a:stretch>
            <a:fillRect/>
          </a:stretch>
        </p:blipFill>
        <p:spPr>
          <a:xfrm>
            <a:off x="8663940" y="4762500"/>
            <a:ext cx="426720" cy="365758"/>
          </a:xfrm>
          <a:prstGeom prst="rect">
            <a:avLst/>
          </a:prstGeom>
        </p:spPr>
      </p:pic>
      <p:sp>
        <p:nvSpPr>
          <p:cNvPr id="9" name="object 9"/>
          <p:cNvSpPr txBox="1"/>
          <p:nvPr/>
        </p:nvSpPr>
        <p:spPr>
          <a:xfrm>
            <a:off x="626160" y="1606676"/>
            <a:ext cx="7971790" cy="1489075"/>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Arial MT"/>
                <a:cs typeface="Arial MT"/>
              </a:rPr>
              <a:t>Kaynakların</a:t>
            </a:r>
            <a:r>
              <a:rPr sz="2400" spc="445" dirty="0">
                <a:latin typeface="Arial MT"/>
                <a:cs typeface="Arial MT"/>
              </a:rPr>
              <a:t>  </a:t>
            </a:r>
            <a:r>
              <a:rPr sz="2400" dirty="0">
                <a:latin typeface="Arial MT"/>
                <a:cs typeface="Arial MT"/>
              </a:rPr>
              <a:t>çevreye</a:t>
            </a:r>
            <a:r>
              <a:rPr sz="2400" spc="450" dirty="0">
                <a:latin typeface="Arial MT"/>
                <a:cs typeface="Arial MT"/>
              </a:rPr>
              <a:t>  </a:t>
            </a:r>
            <a:r>
              <a:rPr sz="2400" dirty="0">
                <a:latin typeface="Arial MT"/>
                <a:cs typeface="Arial MT"/>
              </a:rPr>
              <a:t>duyarlı,</a:t>
            </a:r>
            <a:r>
              <a:rPr sz="2400" spc="459" dirty="0">
                <a:latin typeface="Arial MT"/>
                <a:cs typeface="Arial MT"/>
              </a:rPr>
              <a:t>  </a:t>
            </a:r>
            <a:r>
              <a:rPr sz="2400" dirty="0">
                <a:latin typeface="Arial MT"/>
                <a:cs typeface="Arial MT"/>
              </a:rPr>
              <a:t>sosyal</a:t>
            </a:r>
            <a:r>
              <a:rPr sz="2400" spc="450" dirty="0">
                <a:latin typeface="Arial MT"/>
                <a:cs typeface="Arial MT"/>
              </a:rPr>
              <a:t>  </a:t>
            </a:r>
            <a:r>
              <a:rPr sz="2400" dirty="0">
                <a:latin typeface="Arial MT"/>
                <a:cs typeface="Arial MT"/>
              </a:rPr>
              <a:t>olarak</a:t>
            </a:r>
            <a:r>
              <a:rPr sz="2400" spc="450" dirty="0">
                <a:latin typeface="Arial MT"/>
                <a:cs typeface="Arial MT"/>
              </a:rPr>
              <a:t>  </a:t>
            </a:r>
            <a:r>
              <a:rPr sz="2400" dirty="0">
                <a:latin typeface="Arial MT"/>
                <a:cs typeface="Arial MT"/>
              </a:rPr>
              <a:t>adil</a:t>
            </a:r>
            <a:r>
              <a:rPr sz="2400" spc="445" dirty="0">
                <a:latin typeface="Arial MT"/>
                <a:cs typeface="Arial MT"/>
              </a:rPr>
              <a:t>  </a:t>
            </a:r>
            <a:r>
              <a:rPr sz="2400" spc="-25" dirty="0">
                <a:latin typeface="Arial MT"/>
                <a:cs typeface="Arial MT"/>
              </a:rPr>
              <a:t>ve </a:t>
            </a:r>
            <a:r>
              <a:rPr sz="2400" dirty="0">
                <a:latin typeface="Arial MT"/>
                <a:cs typeface="Arial MT"/>
              </a:rPr>
              <a:t>ekonomik</a:t>
            </a:r>
            <a:r>
              <a:rPr sz="2400" spc="225" dirty="0">
                <a:latin typeface="Arial MT"/>
                <a:cs typeface="Arial MT"/>
              </a:rPr>
              <a:t> </a:t>
            </a:r>
            <a:r>
              <a:rPr sz="2400" dirty="0">
                <a:latin typeface="Arial MT"/>
                <a:cs typeface="Arial MT"/>
              </a:rPr>
              <a:t>olarak</a:t>
            </a:r>
            <a:r>
              <a:rPr sz="2400" spc="229" dirty="0">
                <a:latin typeface="Arial MT"/>
                <a:cs typeface="Arial MT"/>
              </a:rPr>
              <a:t> </a:t>
            </a:r>
            <a:r>
              <a:rPr sz="2400" spc="-105" dirty="0">
                <a:latin typeface="Arial MT"/>
                <a:cs typeface="Arial MT"/>
              </a:rPr>
              <a:t>elverişli</a:t>
            </a:r>
            <a:r>
              <a:rPr sz="2400" spc="235" dirty="0">
                <a:latin typeface="Arial MT"/>
                <a:cs typeface="Arial MT"/>
              </a:rPr>
              <a:t> </a:t>
            </a:r>
            <a:r>
              <a:rPr sz="2400" dirty="0">
                <a:latin typeface="Arial MT"/>
                <a:cs typeface="Arial MT"/>
              </a:rPr>
              <a:t>bir</a:t>
            </a:r>
            <a:r>
              <a:rPr sz="2400" spc="240" dirty="0">
                <a:latin typeface="Arial MT"/>
                <a:cs typeface="Arial MT"/>
              </a:rPr>
              <a:t> </a:t>
            </a:r>
            <a:r>
              <a:rPr sz="2400" dirty="0">
                <a:latin typeface="Arial MT"/>
                <a:cs typeface="Arial MT"/>
              </a:rPr>
              <a:t>biçimde</a:t>
            </a:r>
            <a:r>
              <a:rPr sz="2400" spc="235" dirty="0">
                <a:latin typeface="Arial MT"/>
                <a:cs typeface="Arial MT"/>
              </a:rPr>
              <a:t> </a:t>
            </a:r>
            <a:r>
              <a:rPr sz="2400" dirty="0">
                <a:latin typeface="Arial MT"/>
                <a:cs typeface="Arial MT"/>
              </a:rPr>
              <a:t>kullanılarak,</a:t>
            </a:r>
            <a:r>
              <a:rPr sz="2400" spc="229" dirty="0">
                <a:latin typeface="Arial MT"/>
                <a:cs typeface="Arial MT"/>
              </a:rPr>
              <a:t> </a:t>
            </a:r>
            <a:r>
              <a:rPr sz="2400" spc="-10" dirty="0">
                <a:latin typeface="Arial MT"/>
                <a:cs typeface="Arial MT"/>
              </a:rPr>
              <a:t>mevcut </a:t>
            </a:r>
            <a:r>
              <a:rPr sz="2400" dirty="0">
                <a:latin typeface="Arial MT"/>
                <a:cs typeface="Arial MT"/>
              </a:rPr>
              <a:t>kullanıcıların</a:t>
            </a:r>
            <a:r>
              <a:rPr sz="2400" spc="285" dirty="0">
                <a:latin typeface="Arial MT"/>
                <a:cs typeface="Arial MT"/>
              </a:rPr>
              <a:t>  </a:t>
            </a:r>
            <a:r>
              <a:rPr sz="2400" dirty="0">
                <a:latin typeface="Arial MT"/>
                <a:cs typeface="Arial MT"/>
              </a:rPr>
              <a:t>ihtiyaçlarını</a:t>
            </a:r>
            <a:r>
              <a:rPr sz="2400" spc="280" dirty="0">
                <a:latin typeface="Arial MT"/>
                <a:cs typeface="Arial MT"/>
              </a:rPr>
              <a:t>  </a:t>
            </a:r>
            <a:r>
              <a:rPr sz="2400" dirty="0">
                <a:latin typeface="Arial MT"/>
                <a:cs typeface="Arial MT"/>
              </a:rPr>
              <a:t>karşılarken</a:t>
            </a:r>
            <a:r>
              <a:rPr sz="2400" spc="280" dirty="0">
                <a:latin typeface="Arial MT"/>
                <a:cs typeface="Arial MT"/>
              </a:rPr>
              <a:t>  </a:t>
            </a:r>
            <a:r>
              <a:rPr sz="2400" dirty="0">
                <a:latin typeface="Arial MT"/>
                <a:cs typeface="Arial MT"/>
              </a:rPr>
              <a:t>gelecek</a:t>
            </a:r>
            <a:r>
              <a:rPr sz="2400" spc="285" dirty="0">
                <a:latin typeface="Arial MT"/>
                <a:cs typeface="Arial MT"/>
              </a:rPr>
              <a:t>  </a:t>
            </a:r>
            <a:r>
              <a:rPr sz="2400" spc="-10" dirty="0">
                <a:latin typeface="Arial MT"/>
                <a:cs typeface="Arial MT"/>
              </a:rPr>
              <a:t>nesiller </a:t>
            </a:r>
            <a:r>
              <a:rPr sz="2400" dirty="0">
                <a:latin typeface="Arial MT"/>
                <a:cs typeface="Arial MT"/>
              </a:rPr>
              <a:t>tarafından</a:t>
            </a:r>
            <a:r>
              <a:rPr sz="2400" spc="-90" dirty="0">
                <a:latin typeface="Arial MT"/>
                <a:cs typeface="Arial MT"/>
              </a:rPr>
              <a:t> </a:t>
            </a:r>
            <a:r>
              <a:rPr sz="2400" dirty="0">
                <a:latin typeface="Arial MT"/>
                <a:cs typeface="Arial MT"/>
              </a:rPr>
              <a:t>kullanım</a:t>
            </a:r>
            <a:r>
              <a:rPr sz="2400" spc="-60" dirty="0">
                <a:latin typeface="Arial MT"/>
                <a:cs typeface="Arial MT"/>
              </a:rPr>
              <a:t> </a:t>
            </a:r>
            <a:r>
              <a:rPr sz="2400" spc="-90" dirty="0">
                <a:latin typeface="Arial MT"/>
                <a:cs typeface="Arial MT"/>
              </a:rPr>
              <a:t>olasılığının</a:t>
            </a:r>
            <a:r>
              <a:rPr sz="2400" spc="-60" dirty="0">
                <a:latin typeface="Arial MT"/>
                <a:cs typeface="Arial MT"/>
              </a:rPr>
              <a:t> </a:t>
            </a:r>
            <a:r>
              <a:rPr sz="2400" dirty="0">
                <a:latin typeface="Arial MT"/>
                <a:cs typeface="Arial MT"/>
              </a:rPr>
              <a:t>da</a:t>
            </a:r>
            <a:r>
              <a:rPr sz="2400" spc="-95" dirty="0">
                <a:latin typeface="Arial MT"/>
                <a:cs typeface="Arial MT"/>
              </a:rPr>
              <a:t> </a:t>
            </a:r>
            <a:r>
              <a:rPr sz="2400" dirty="0">
                <a:latin typeface="Arial MT"/>
                <a:cs typeface="Arial MT"/>
              </a:rPr>
              <a:t>tehlikeye</a:t>
            </a:r>
            <a:r>
              <a:rPr sz="2400" spc="-80" dirty="0">
                <a:latin typeface="Arial MT"/>
                <a:cs typeface="Arial MT"/>
              </a:rPr>
              <a:t> </a:t>
            </a:r>
            <a:r>
              <a:rPr sz="2400" spc="-10" dirty="0">
                <a:latin typeface="Arial MT"/>
                <a:cs typeface="Arial MT"/>
              </a:rPr>
              <a:t>atılmaması</a:t>
            </a:r>
            <a:endParaRPr sz="2400">
              <a:latin typeface="Arial MT"/>
              <a:cs typeface="Arial M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sz="2800" b="1" spc="100" dirty="0">
                <a:latin typeface="Tahoma"/>
                <a:cs typeface="Tahoma"/>
              </a:rPr>
              <a:t>ÇEVRE</a:t>
            </a:r>
            <a:endParaRPr sz="2800">
              <a:latin typeface="Tahoma"/>
              <a:cs typeface="Tahoma"/>
            </a:endParaRPr>
          </a:p>
        </p:txBody>
      </p:sp>
      <p:sp>
        <p:nvSpPr>
          <p:cNvPr id="3" name="object 3"/>
          <p:cNvSpPr txBox="1"/>
          <p:nvPr/>
        </p:nvSpPr>
        <p:spPr>
          <a:xfrm>
            <a:off x="638657" y="1187576"/>
            <a:ext cx="7649209" cy="866775"/>
          </a:xfrm>
          <a:prstGeom prst="rect">
            <a:avLst/>
          </a:prstGeom>
        </p:spPr>
        <p:txBody>
          <a:bodyPr vert="horz" wrap="square" lIns="0" tIns="12700" rIns="0" bIns="0" rtlCol="0">
            <a:spAutoFit/>
          </a:bodyPr>
          <a:lstStyle/>
          <a:p>
            <a:pPr marL="12700" marR="5080">
              <a:lnSpc>
                <a:spcPct val="114999"/>
              </a:lnSpc>
              <a:spcBef>
                <a:spcPts val="100"/>
              </a:spcBef>
            </a:pPr>
            <a:r>
              <a:rPr sz="2400" dirty="0">
                <a:solidFill>
                  <a:srgbClr val="7C858B"/>
                </a:solidFill>
                <a:latin typeface="Verdana"/>
                <a:cs typeface="Verdana"/>
              </a:rPr>
              <a:t>İçinde</a:t>
            </a:r>
            <a:r>
              <a:rPr sz="2400" spc="-195" dirty="0">
                <a:solidFill>
                  <a:srgbClr val="7C858B"/>
                </a:solidFill>
                <a:latin typeface="Verdana"/>
                <a:cs typeface="Verdana"/>
              </a:rPr>
              <a:t> </a:t>
            </a:r>
            <a:r>
              <a:rPr sz="2400" spc="85" dirty="0">
                <a:solidFill>
                  <a:srgbClr val="7C858B"/>
                </a:solidFill>
                <a:latin typeface="Verdana"/>
                <a:cs typeface="Verdana"/>
              </a:rPr>
              <a:t>bulunduğumuz</a:t>
            </a:r>
            <a:r>
              <a:rPr sz="2400" spc="-240" dirty="0">
                <a:solidFill>
                  <a:srgbClr val="7C858B"/>
                </a:solidFill>
                <a:latin typeface="Verdana"/>
                <a:cs typeface="Verdana"/>
              </a:rPr>
              <a:t> </a:t>
            </a:r>
            <a:r>
              <a:rPr sz="2400" spc="-50" dirty="0">
                <a:solidFill>
                  <a:srgbClr val="7C858B"/>
                </a:solidFill>
                <a:latin typeface="Verdana"/>
                <a:cs typeface="Verdana"/>
              </a:rPr>
              <a:t>canlı,</a:t>
            </a:r>
            <a:r>
              <a:rPr sz="2400" spc="-190" dirty="0">
                <a:solidFill>
                  <a:srgbClr val="7C858B"/>
                </a:solidFill>
                <a:latin typeface="Verdana"/>
                <a:cs typeface="Verdana"/>
              </a:rPr>
              <a:t> </a:t>
            </a:r>
            <a:r>
              <a:rPr sz="2400" dirty="0">
                <a:solidFill>
                  <a:srgbClr val="7C858B"/>
                </a:solidFill>
                <a:latin typeface="Verdana"/>
                <a:cs typeface="Verdana"/>
              </a:rPr>
              <a:t>cansız</a:t>
            </a:r>
            <a:r>
              <a:rPr sz="2400" spc="-195" dirty="0">
                <a:solidFill>
                  <a:srgbClr val="7C858B"/>
                </a:solidFill>
                <a:latin typeface="Verdana"/>
                <a:cs typeface="Verdana"/>
              </a:rPr>
              <a:t> </a:t>
            </a:r>
            <a:r>
              <a:rPr sz="2400" spc="90" dirty="0">
                <a:solidFill>
                  <a:srgbClr val="7C858B"/>
                </a:solidFill>
                <a:latin typeface="Verdana"/>
                <a:cs typeface="Verdana"/>
              </a:rPr>
              <a:t>tüm</a:t>
            </a:r>
            <a:r>
              <a:rPr sz="2400" spc="-195" dirty="0">
                <a:solidFill>
                  <a:srgbClr val="7C858B"/>
                </a:solidFill>
                <a:latin typeface="Verdana"/>
                <a:cs typeface="Verdana"/>
              </a:rPr>
              <a:t> </a:t>
            </a:r>
            <a:r>
              <a:rPr sz="2400" spc="-10" dirty="0">
                <a:solidFill>
                  <a:srgbClr val="7C858B"/>
                </a:solidFill>
                <a:latin typeface="Verdana"/>
                <a:cs typeface="Verdana"/>
              </a:rPr>
              <a:t>varlıkların birbirleri</a:t>
            </a:r>
            <a:r>
              <a:rPr sz="2400" spc="-180" dirty="0">
                <a:solidFill>
                  <a:srgbClr val="7C858B"/>
                </a:solidFill>
                <a:latin typeface="Verdana"/>
                <a:cs typeface="Verdana"/>
              </a:rPr>
              <a:t> </a:t>
            </a:r>
            <a:r>
              <a:rPr sz="2400" spc="-10" dirty="0">
                <a:solidFill>
                  <a:srgbClr val="7C858B"/>
                </a:solidFill>
                <a:latin typeface="Verdana"/>
                <a:cs typeface="Verdana"/>
              </a:rPr>
              <a:t>ile</a:t>
            </a:r>
            <a:r>
              <a:rPr sz="2400" spc="-170" dirty="0">
                <a:solidFill>
                  <a:srgbClr val="7C858B"/>
                </a:solidFill>
                <a:latin typeface="Verdana"/>
                <a:cs typeface="Verdana"/>
              </a:rPr>
              <a:t> </a:t>
            </a:r>
            <a:r>
              <a:rPr sz="2400" spc="-20" dirty="0">
                <a:solidFill>
                  <a:srgbClr val="7C858B"/>
                </a:solidFill>
                <a:latin typeface="Verdana"/>
                <a:cs typeface="Verdana"/>
              </a:rPr>
              <a:t>ilişkilerini</a:t>
            </a:r>
            <a:r>
              <a:rPr sz="2400" spc="-160" dirty="0">
                <a:solidFill>
                  <a:srgbClr val="7C858B"/>
                </a:solidFill>
                <a:latin typeface="Verdana"/>
                <a:cs typeface="Verdana"/>
              </a:rPr>
              <a:t> </a:t>
            </a:r>
            <a:r>
              <a:rPr sz="2400" dirty="0">
                <a:solidFill>
                  <a:srgbClr val="7C858B"/>
                </a:solidFill>
                <a:latin typeface="Verdana"/>
                <a:cs typeface="Verdana"/>
              </a:rPr>
              <a:t>ele</a:t>
            </a:r>
            <a:r>
              <a:rPr sz="2400" spc="-180" dirty="0">
                <a:solidFill>
                  <a:srgbClr val="7C858B"/>
                </a:solidFill>
                <a:latin typeface="Verdana"/>
                <a:cs typeface="Verdana"/>
              </a:rPr>
              <a:t> </a:t>
            </a:r>
            <a:r>
              <a:rPr sz="2400" dirty="0">
                <a:solidFill>
                  <a:srgbClr val="7C858B"/>
                </a:solidFill>
                <a:latin typeface="Verdana"/>
                <a:cs typeface="Verdana"/>
              </a:rPr>
              <a:t>alan</a:t>
            </a:r>
            <a:r>
              <a:rPr sz="2400" spc="-185" dirty="0">
                <a:solidFill>
                  <a:srgbClr val="7C858B"/>
                </a:solidFill>
                <a:latin typeface="Verdana"/>
                <a:cs typeface="Verdana"/>
              </a:rPr>
              <a:t> </a:t>
            </a:r>
            <a:r>
              <a:rPr sz="2400" dirty="0">
                <a:solidFill>
                  <a:srgbClr val="7C858B"/>
                </a:solidFill>
                <a:latin typeface="Verdana"/>
                <a:cs typeface="Verdana"/>
              </a:rPr>
              <a:t>ortama</a:t>
            </a:r>
            <a:r>
              <a:rPr sz="2400" spc="-175" dirty="0">
                <a:solidFill>
                  <a:srgbClr val="7C858B"/>
                </a:solidFill>
                <a:latin typeface="Verdana"/>
                <a:cs typeface="Verdana"/>
              </a:rPr>
              <a:t> </a:t>
            </a:r>
            <a:r>
              <a:rPr sz="2400" spc="-20" dirty="0">
                <a:solidFill>
                  <a:srgbClr val="7C858B"/>
                </a:solidFill>
                <a:latin typeface="Verdana"/>
                <a:cs typeface="Verdana"/>
              </a:rPr>
              <a:t>çevre</a:t>
            </a:r>
            <a:r>
              <a:rPr sz="2400" spc="-185" dirty="0">
                <a:solidFill>
                  <a:srgbClr val="7C858B"/>
                </a:solidFill>
                <a:latin typeface="Verdana"/>
                <a:cs typeface="Verdana"/>
              </a:rPr>
              <a:t> </a:t>
            </a:r>
            <a:r>
              <a:rPr sz="2400" spc="-10" dirty="0">
                <a:solidFill>
                  <a:srgbClr val="7C858B"/>
                </a:solidFill>
                <a:latin typeface="Verdana"/>
                <a:cs typeface="Verdana"/>
              </a:rPr>
              <a:t>denir.</a:t>
            </a:r>
            <a:endParaRPr sz="2400">
              <a:latin typeface="Verdana"/>
              <a:cs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a:spLocks noGrp="1"/>
          </p:cNvSpPr>
          <p:nvPr>
            <p:ph type="title"/>
          </p:nvPr>
        </p:nvSpPr>
        <p:spPr>
          <a:xfrm>
            <a:off x="528929" y="511886"/>
            <a:ext cx="4097020" cy="452120"/>
          </a:xfrm>
          <a:prstGeom prst="rect">
            <a:avLst/>
          </a:prstGeom>
        </p:spPr>
        <p:txBody>
          <a:bodyPr vert="horz" wrap="square" lIns="0" tIns="12065" rIns="0" bIns="0" rtlCol="0">
            <a:spAutoFit/>
          </a:bodyPr>
          <a:lstStyle/>
          <a:p>
            <a:pPr marL="12700">
              <a:lnSpc>
                <a:spcPct val="100000"/>
              </a:lnSpc>
              <a:spcBef>
                <a:spcPts val="95"/>
              </a:spcBef>
            </a:pPr>
            <a:r>
              <a:rPr sz="2800" b="1" spc="90" dirty="0">
                <a:latin typeface="Tahoma"/>
                <a:cs typeface="Tahoma"/>
              </a:rPr>
              <a:t>ÇEVREYE</a:t>
            </a:r>
            <a:r>
              <a:rPr sz="2800" b="1" dirty="0">
                <a:latin typeface="Tahoma"/>
                <a:cs typeface="Tahoma"/>
              </a:rPr>
              <a:t> </a:t>
            </a:r>
            <a:r>
              <a:rPr sz="2800" b="1" spc="-10" dirty="0">
                <a:latin typeface="Tahoma"/>
                <a:cs typeface="Tahoma"/>
              </a:rPr>
              <a:t>DUYARLILIK</a:t>
            </a:r>
            <a:endParaRPr sz="2800">
              <a:latin typeface="Tahoma"/>
              <a:cs typeface="Tahoma"/>
            </a:endParaRPr>
          </a:p>
        </p:txBody>
      </p:sp>
      <p:sp>
        <p:nvSpPr>
          <p:cNvPr id="6" name="object 6"/>
          <p:cNvSpPr txBox="1"/>
          <p:nvPr/>
        </p:nvSpPr>
        <p:spPr>
          <a:xfrm>
            <a:off x="638657" y="1195806"/>
            <a:ext cx="7687945" cy="2830195"/>
          </a:xfrm>
          <a:prstGeom prst="rect">
            <a:avLst/>
          </a:prstGeom>
        </p:spPr>
        <p:txBody>
          <a:bodyPr vert="horz" wrap="square" lIns="0" tIns="58419" rIns="0" bIns="0" rtlCol="0">
            <a:spAutoFit/>
          </a:bodyPr>
          <a:lstStyle/>
          <a:p>
            <a:pPr marL="469265" indent="-456565">
              <a:lnSpc>
                <a:spcPct val="100000"/>
              </a:lnSpc>
              <a:spcBef>
                <a:spcPts val="459"/>
              </a:spcBef>
              <a:buSzPct val="90000"/>
              <a:buAutoNum type="arabicPeriod"/>
              <a:tabLst>
                <a:tab pos="469265" algn="l"/>
              </a:tabLst>
            </a:pPr>
            <a:r>
              <a:rPr sz="2000" spc="50" dirty="0">
                <a:solidFill>
                  <a:srgbClr val="7C858B"/>
                </a:solidFill>
                <a:latin typeface="Verdana"/>
                <a:cs typeface="Verdana"/>
              </a:rPr>
              <a:t>Doğal</a:t>
            </a:r>
            <a:r>
              <a:rPr sz="2000" spc="-180" dirty="0">
                <a:solidFill>
                  <a:srgbClr val="7C858B"/>
                </a:solidFill>
                <a:latin typeface="Verdana"/>
                <a:cs typeface="Verdana"/>
              </a:rPr>
              <a:t> </a:t>
            </a:r>
            <a:r>
              <a:rPr sz="2000" spc="-10" dirty="0">
                <a:solidFill>
                  <a:srgbClr val="7C858B"/>
                </a:solidFill>
                <a:latin typeface="Verdana"/>
                <a:cs typeface="Verdana"/>
              </a:rPr>
              <a:t>Kaynak</a:t>
            </a:r>
            <a:r>
              <a:rPr sz="2000" spc="-185" dirty="0">
                <a:solidFill>
                  <a:srgbClr val="7C858B"/>
                </a:solidFill>
                <a:latin typeface="Verdana"/>
                <a:cs typeface="Verdana"/>
              </a:rPr>
              <a:t> </a:t>
            </a:r>
            <a:r>
              <a:rPr sz="2000" spc="-10" dirty="0">
                <a:solidFill>
                  <a:srgbClr val="7C858B"/>
                </a:solidFill>
                <a:latin typeface="Verdana"/>
                <a:cs typeface="Verdana"/>
              </a:rPr>
              <a:t>Tüketimi/Enerji</a:t>
            </a:r>
            <a:r>
              <a:rPr sz="2000" spc="-160" dirty="0">
                <a:solidFill>
                  <a:srgbClr val="7C858B"/>
                </a:solidFill>
                <a:latin typeface="Verdana"/>
                <a:cs typeface="Verdana"/>
              </a:rPr>
              <a:t> </a:t>
            </a:r>
            <a:r>
              <a:rPr sz="2000" spc="-60" dirty="0">
                <a:solidFill>
                  <a:srgbClr val="7C858B"/>
                </a:solidFill>
                <a:latin typeface="Verdana"/>
                <a:cs typeface="Verdana"/>
              </a:rPr>
              <a:t>Tasarrufları,</a:t>
            </a:r>
            <a:r>
              <a:rPr sz="2000" spc="-170" dirty="0">
                <a:solidFill>
                  <a:srgbClr val="7C858B"/>
                </a:solidFill>
                <a:latin typeface="Verdana"/>
                <a:cs typeface="Verdana"/>
              </a:rPr>
              <a:t> </a:t>
            </a:r>
            <a:r>
              <a:rPr sz="2000" spc="-35" dirty="0">
                <a:solidFill>
                  <a:srgbClr val="7C858B"/>
                </a:solidFill>
                <a:latin typeface="Verdana"/>
                <a:cs typeface="Verdana"/>
              </a:rPr>
              <a:t>Su</a:t>
            </a:r>
            <a:r>
              <a:rPr sz="2000" spc="-155" dirty="0">
                <a:solidFill>
                  <a:srgbClr val="7C858B"/>
                </a:solidFill>
                <a:latin typeface="Verdana"/>
                <a:cs typeface="Verdana"/>
              </a:rPr>
              <a:t> </a:t>
            </a:r>
            <a:r>
              <a:rPr sz="2000" spc="-10" dirty="0">
                <a:solidFill>
                  <a:srgbClr val="7C858B"/>
                </a:solidFill>
                <a:latin typeface="Verdana"/>
                <a:cs typeface="Verdana"/>
              </a:rPr>
              <a:t>Tasarrufları</a:t>
            </a:r>
            <a:endParaRPr sz="2000">
              <a:latin typeface="Verdana"/>
              <a:cs typeface="Verdana"/>
            </a:endParaRPr>
          </a:p>
          <a:p>
            <a:pPr marL="469265" indent="-456565">
              <a:lnSpc>
                <a:spcPct val="100000"/>
              </a:lnSpc>
              <a:spcBef>
                <a:spcPts val="359"/>
              </a:spcBef>
              <a:buSzPct val="90000"/>
              <a:buAutoNum type="arabicPeriod"/>
              <a:tabLst>
                <a:tab pos="469265" algn="l"/>
              </a:tabLst>
            </a:pPr>
            <a:r>
              <a:rPr sz="2000" spc="-55" dirty="0">
                <a:solidFill>
                  <a:srgbClr val="7C858B"/>
                </a:solidFill>
                <a:latin typeface="Verdana"/>
                <a:cs typeface="Verdana"/>
              </a:rPr>
              <a:t>Sıfır</a:t>
            </a:r>
            <a:r>
              <a:rPr sz="2000" spc="-170" dirty="0">
                <a:solidFill>
                  <a:srgbClr val="7C858B"/>
                </a:solidFill>
                <a:latin typeface="Verdana"/>
                <a:cs typeface="Verdana"/>
              </a:rPr>
              <a:t> </a:t>
            </a:r>
            <a:r>
              <a:rPr sz="2000" dirty="0">
                <a:solidFill>
                  <a:srgbClr val="7C858B"/>
                </a:solidFill>
                <a:latin typeface="Verdana"/>
                <a:cs typeface="Verdana"/>
              </a:rPr>
              <a:t>Atık</a:t>
            </a:r>
            <a:r>
              <a:rPr sz="2000" spc="-130" dirty="0">
                <a:solidFill>
                  <a:srgbClr val="7C858B"/>
                </a:solidFill>
                <a:latin typeface="Verdana"/>
                <a:cs typeface="Verdana"/>
              </a:rPr>
              <a:t> </a:t>
            </a:r>
            <a:r>
              <a:rPr sz="2000" spc="-10" dirty="0">
                <a:solidFill>
                  <a:srgbClr val="7C858B"/>
                </a:solidFill>
                <a:latin typeface="Verdana"/>
                <a:cs typeface="Verdana"/>
              </a:rPr>
              <a:t>Yönetimi</a:t>
            </a:r>
            <a:endParaRPr sz="2000">
              <a:latin typeface="Verdana"/>
              <a:cs typeface="Verdana"/>
            </a:endParaRPr>
          </a:p>
          <a:p>
            <a:pPr marL="469265" indent="-456565">
              <a:lnSpc>
                <a:spcPct val="100000"/>
              </a:lnSpc>
              <a:spcBef>
                <a:spcPts val="359"/>
              </a:spcBef>
              <a:buSzPct val="90000"/>
              <a:buAutoNum type="arabicPeriod"/>
              <a:tabLst>
                <a:tab pos="469265" algn="l"/>
              </a:tabLst>
            </a:pPr>
            <a:r>
              <a:rPr sz="2000" spc="-55" dirty="0">
                <a:solidFill>
                  <a:srgbClr val="7C858B"/>
                </a:solidFill>
                <a:latin typeface="Verdana"/>
                <a:cs typeface="Verdana"/>
              </a:rPr>
              <a:t>İsrafın</a:t>
            </a:r>
            <a:r>
              <a:rPr sz="2000" spc="-180" dirty="0">
                <a:solidFill>
                  <a:srgbClr val="7C858B"/>
                </a:solidFill>
                <a:latin typeface="Verdana"/>
                <a:cs typeface="Verdana"/>
              </a:rPr>
              <a:t> </a:t>
            </a:r>
            <a:r>
              <a:rPr sz="2000" spc="-10" dirty="0">
                <a:solidFill>
                  <a:srgbClr val="7C858B"/>
                </a:solidFill>
                <a:latin typeface="Verdana"/>
                <a:cs typeface="Verdana"/>
              </a:rPr>
              <a:t>Önlenmesi</a:t>
            </a:r>
            <a:endParaRPr sz="2000">
              <a:latin typeface="Verdana"/>
              <a:cs typeface="Verdana"/>
            </a:endParaRPr>
          </a:p>
          <a:p>
            <a:pPr marL="469265" indent="-456565">
              <a:lnSpc>
                <a:spcPct val="100000"/>
              </a:lnSpc>
              <a:spcBef>
                <a:spcPts val="360"/>
              </a:spcBef>
              <a:buSzPct val="90000"/>
              <a:buAutoNum type="arabicPeriod"/>
              <a:tabLst>
                <a:tab pos="469265" algn="l"/>
              </a:tabLst>
            </a:pPr>
            <a:r>
              <a:rPr sz="2000" spc="-10" dirty="0">
                <a:solidFill>
                  <a:srgbClr val="7C858B"/>
                </a:solidFill>
                <a:latin typeface="Verdana"/>
                <a:cs typeface="Verdana"/>
              </a:rPr>
              <a:t>Kimyasalların</a:t>
            </a:r>
            <a:r>
              <a:rPr sz="2000" spc="-155" dirty="0">
                <a:solidFill>
                  <a:srgbClr val="7C858B"/>
                </a:solidFill>
                <a:latin typeface="Verdana"/>
                <a:cs typeface="Verdana"/>
              </a:rPr>
              <a:t> </a:t>
            </a:r>
            <a:r>
              <a:rPr sz="2000" spc="60" dirty="0">
                <a:solidFill>
                  <a:srgbClr val="7C858B"/>
                </a:solidFill>
                <a:latin typeface="Verdana"/>
                <a:cs typeface="Verdana"/>
              </a:rPr>
              <a:t>Doğru</a:t>
            </a:r>
            <a:r>
              <a:rPr sz="2000" spc="-145" dirty="0">
                <a:solidFill>
                  <a:srgbClr val="7C858B"/>
                </a:solidFill>
                <a:latin typeface="Verdana"/>
                <a:cs typeface="Verdana"/>
              </a:rPr>
              <a:t> </a:t>
            </a:r>
            <a:r>
              <a:rPr sz="2000" spc="-55" dirty="0">
                <a:solidFill>
                  <a:srgbClr val="7C858B"/>
                </a:solidFill>
                <a:latin typeface="Verdana"/>
                <a:cs typeface="Verdana"/>
              </a:rPr>
              <a:t>ve</a:t>
            </a:r>
            <a:r>
              <a:rPr sz="2000" spc="-120" dirty="0">
                <a:solidFill>
                  <a:srgbClr val="7C858B"/>
                </a:solidFill>
                <a:latin typeface="Verdana"/>
                <a:cs typeface="Verdana"/>
              </a:rPr>
              <a:t> </a:t>
            </a:r>
            <a:r>
              <a:rPr sz="2000" dirty="0">
                <a:solidFill>
                  <a:srgbClr val="7C858B"/>
                </a:solidFill>
                <a:latin typeface="Verdana"/>
                <a:cs typeface="Verdana"/>
              </a:rPr>
              <a:t>Etkin</a:t>
            </a:r>
            <a:r>
              <a:rPr sz="2000" spc="-140" dirty="0">
                <a:solidFill>
                  <a:srgbClr val="7C858B"/>
                </a:solidFill>
                <a:latin typeface="Verdana"/>
                <a:cs typeface="Verdana"/>
              </a:rPr>
              <a:t> </a:t>
            </a:r>
            <a:r>
              <a:rPr sz="2000" spc="-10" dirty="0">
                <a:solidFill>
                  <a:srgbClr val="7C858B"/>
                </a:solidFill>
                <a:latin typeface="Verdana"/>
                <a:cs typeface="Verdana"/>
              </a:rPr>
              <a:t>Kullanımı</a:t>
            </a:r>
            <a:endParaRPr sz="2000">
              <a:latin typeface="Verdana"/>
              <a:cs typeface="Verdana"/>
            </a:endParaRPr>
          </a:p>
          <a:p>
            <a:pPr marL="469265" indent="-456565">
              <a:lnSpc>
                <a:spcPct val="100000"/>
              </a:lnSpc>
              <a:spcBef>
                <a:spcPts val="360"/>
              </a:spcBef>
              <a:buSzPct val="90000"/>
              <a:buAutoNum type="arabicPeriod"/>
              <a:tabLst>
                <a:tab pos="469265" algn="l"/>
              </a:tabLst>
            </a:pPr>
            <a:r>
              <a:rPr sz="2000" spc="50" dirty="0">
                <a:solidFill>
                  <a:srgbClr val="7C858B"/>
                </a:solidFill>
                <a:latin typeface="Verdana"/>
                <a:cs typeface="Verdana"/>
              </a:rPr>
              <a:t>Doğal</a:t>
            </a:r>
            <a:r>
              <a:rPr sz="2000" spc="-110" dirty="0">
                <a:solidFill>
                  <a:srgbClr val="7C858B"/>
                </a:solidFill>
                <a:latin typeface="Verdana"/>
                <a:cs typeface="Verdana"/>
              </a:rPr>
              <a:t> </a:t>
            </a:r>
            <a:r>
              <a:rPr sz="2000" spc="-55" dirty="0">
                <a:solidFill>
                  <a:srgbClr val="7C858B"/>
                </a:solidFill>
                <a:latin typeface="Verdana"/>
                <a:cs typeface="Verdana"/>
              </a:rPr>
              <a:t>ve</a:t>
            </a:r>
            <a:r>
              <a:rPr sz="2000" spc="-80" dirty="0">
                <a:solidFill>
                  <a:srgbClr val="7C858B"/>
                </a:solidFill>
                <a:latin typeface="Verdana"/>
                <a:cs typeface="Verdana"/>
              </a:rPr>
              <a:t> </a:t>
            </a:r>
            <a:r>
              <a:rPr sz="2000" dirty="0">
                <a:solidFill>
                  <a:srgbClr val="7C858B"/>
                </a:solidFill>
                <a:latin typeface="Verdana"/>
                <a:cs typeface="Verdana"/>
              </a:rPr>
              <a:t>korunan</a:t>
            </a:r>
            <a:r>
              <a:rPr sz="2000" spc="-114" dirty="0">
                <a:solidFill>
                  <a:srgbClr val="7C858B"/>
                </a:solidFill>
                <a:latin typeface="Verdana"/>
                <a:cs typeface="Verdana"/>
              </a:rPr>
              <a:t> </a:t>
            </a:r>
            <a:r>
              <a:rPr sz="2000" spc="-10" dirty="0">
                <a:solidFill>
                  <a:srgbClr val="7C858B"/>
                </a:solidFill>
                <a:latin typeface="Verdana"/>
                <a:cs typeface="Verdana"/>
              </a:rPr>
              <a:t>alanların</a:t>
            </a:r>
            <a:r>
              <a:rPr sz="2000" spc="-110" dirty="0">
                <a:solidFill>
                  <a:srgbClr val="7C858B"/>
                </a:solidFill>
                <a:latin typeface="Verdana"/>
                <a:cs typeface="Verdana"/>
              </a:rPr>
              <a:t> </a:t>
            </a:r>
            <a:r>
              <a:rPr sz="2000" dirty="0">
                <a:solidFill>
                  <a:srgbClr val="7C858B"/>
                </a:solidFill>
                <a:latin typeface="Verdana"/>
                <a:cs typeface="Verdana"/>
              </a:rPr>
              <a:t>bütünlüğü/peyzaj</a:t>
            </a:r>
            <a:r>
              <a:rPr sz="2000" spc="-100" dirty="0">
                <a:solidFill>
                  <a:srgbClr val="7C858B"/>
                </a:solidFill>
                <a:latin typeface="Verdana"/>
                <a:cs typeface="Verdana"/>
              </a:rPr>
              <a:t> </a:t>
            </a:r>
            <a:r>
              <a:rPr sz="2000" spc="-10" dirty="0">
                <a:solidFill>
                  <a:srgbClr val="7C858B"/>
                </a:solidFill>
                <a:latin typeface="Verdana"/>
                <a:cs typeface="Verdana"/>
              </a:rPr>
              <a:t>çalışmaları</a:t>
            </a:r>
            <a:endParaRPr sz="2000">
              <a:latin typeface="Verdana"/>
              <a:cs typeface="Verdana"/>
            </a:endParaRPr>
          </a:p>
          <a:p>
            <a:pPr marL="469265" indent="-456565">
              <a:lnSpc>
                <a:spcPct val="100000"/>
              </a:lnSpc>
              <a:spcBef>
                <a:spcPts val="360"/>
              </a:spcBef>
              <a:buSzPct val="90000"/>
              <a:buAutoNum type="arabicPeriod"/>
              <a:tabLst>
                <a:tab pos="469265" algn="l"/>
              </a:tabLst>
            </a:pPr>
            <a:r>
              <a:rPr sz="2000" spc="-30" dirty="0">
                <a:solidFill>
                  <a:srgbClr val="7C858B"/>
                </a:solidFill>
                <a:latin typeface="Verdana"/>
                <a:cs typeface="Verdana"/>
              </a:rPr>
              <a:t>Çevreye</a:t>
            </a:r>
            <a:r>
              <a:rPr sz="2000" spc="-135" dirty="0">
                <a:solidFill>
                  <a:srgbClr val="7C858B"/>
                </a:solidFill>
                <a:latin typeface="Verdana"/>
                <a:cs typeface="Verdana"/>
              </a:rPr>
              <a:t> </a:t>
            </a:r>
            <a:r>
              <a:rPr sz="2000" spc="-10" dirty="0">
                <a:solidFill>
                  <a:srgbClr val="7C858B"/>
                </a:solidFill>
                <a:latin typeface="Verdana"/>
                <a:cs typeface="Verdana"/>
              </a:rPr>
              <a:t>Duyarlı</a:t>
            </a:r>
            <a:r>
              <a:rPr sz="2000" spc="-155" dirty="0">
                <a:solidFill>
                  <a:srgbClr val="7C858B"/>
                </a:solidFill>
                <a:latin typeface="Verdana"/>
                <a:cs typeface="Verdana"/>
              </a:rPr>
              <a:t> </a:t>
            </a:r>
            <a:r>
              <a:rPr sz="2000" spc="-10" dirty="0">
                <a:solidFill>
                  <a:srgbClr val="7C858B"/>
                </a:solidFill>
                <a:latin typeface="Verdana"/>
                <a:cs typeface="Verdana"/>
              </a:rPr>
              <a:t>Satınalma</a:t>
            </a:r>
            <a:endParaRPr sz="2000">
              <a:latin typeface="Verdana"/>
              <a:cs typeface="Verdana"/>
            </a:endParaRPr>
          </a:p>
          <a:p>
            <a:pPr marL="469265" indent="-456565">
              <a:lnSpc>
                <a:spcPct val="100000"/>
              </a:lnSpc>
              <a:spcBef>
                <a:spcPts val="365"/>
              </a:spcBef>
              <a:buSzPct val="90000"/>
              <a:buAutoNum type="arabicPeriod"/>
              <a:tabLst>
                <a:tab pos="469265" algn="l"/>
              </a:tabLst>
            </a:pPr>
            <a:r>
              <a:rPr sz="2000" dirty="0">
                <a:solidFill>
                  <a:srgbClr val="7C858B"/>
                </a:solidFill>
                <a:latin typeface="Verdana"/>
                <a:cs typeface="Verdana"/>
              </a:rPr>
              <a:t>Karbon</a:t>
            </a:r>
            <a:r>
              <a:rPr sz="2000" spc="-120" dirty="0">
                <a:solidFill>
                  <a:srgbClr val="7C858B"/>
                </a:solidFill>
                <a:latin typeface="Verdana"/>
                <a:cs typeface="Verdana"/>
              </a:rPr>
              <a:t> </a:t>
            </a:r>
            <a:r>
              <a:rPr sz="2000" spc="-25" dirty="0">
                <a:solidFill>
                  <a:srgbClr val="7C858B"/>
                </a:solidFill>
                <a:latin typeface="Verdana"/>
                <a:cs typeface="Verdana"/>
              </a:rPr>
              <a:t>Ayak</a:t>
            </a:r>
            <a:r>
              <a:rPr sz="2000" spc="-90" dirty="0">
                <a:solidFill>
                  <a:srgbClr val="7C858B"/>
                </a:solidFill>
                <a:latin typeface="Verdana"/>
                <a:cs typeface="Verdana"/>
              </a:rPr>
              <a:t> </a:t>
            </a:r>
            <a:r>
              <a:rPr sz="2000" spc="-25" dirty="0">
                <a:solidFill>
                  <a:srgbClr val="7C858B"/>
                </a:solidFill>
                <a:latin typeface="Verdana"/>
                <a:cs typeface="Verdana"/>
              </a:rPr>
              <a:t>İzi</a:t>
            </a:r>
            <a:endParaRPr sz="2000">
              <a:latin typeface="Verdana"/>
              <a:cs typeface="Verdana"/>
            </a:endParaRPr>
          </a:p>
          <a:p>
            <a:pPr marL="469265" indent="-456565">
              <a:lnSpc>
                <a:spcPct val="100000"/>
              </a:lnSpc>
              <a:spcBef>
                <a:spcPts val="359"/>
              </a:spcBef>
              <a:buSzPct val="90000"/>
              <a:buAutoNum type="arabicPeriod"/>
              <a:tabLst>
                <a:tab pos="469265" algn="l"/>
              </a:tabLst>
            </a:pPr>
            <a:r>
              <a:rPr sz="2000" dirty="0">
                <a:solidFill>
                  <a:srgbClr val="7C858B"/>
                </a:solidFill>
                <a:latin typeface="Verdana"/>
                <a:cs typeface="Verdana"/>
              </a:rPr>
              <a:t>Ulaşım</a:t>
            </a:r>
            <a:r>
              <a:rPr sz="2000" spc="-50" dirty="0">
                <a:solidFill>
                  <a:srgbClr val="7C858B"/>
                </a:solidFill>
                <a:latin typeface="Verdana"/>
                <a:cs typeface="Verdana"/>
              </a:rPr>
              <a:t> </a:t>
            </a:r>
            <a:r>
              <a:rPr sz="2000" dirty="0">
                <a:solidFill>
                  <a:srgbClr val="7C858B"/>
                </a:solidFill>
                <a:latin typeface="Verdana"/>
                <a:cs typeface="Verdana"/>
              </a:rPr>
              <a:t>Tercihlerinde</a:t>
            </a:r>
            <a:r>
              <a:rPr sz="2000" spc="-65" dirty="0">
                <a:solidFill>
                  <a:srgbClr val="7C858B"/>
                </a:solidFill>
                <a:latin typeface="Verdana"/>
                <a:cs typeface="Verdana"/>
              </a:rPr>
              <a:t> </a:t>
            </a:r>
            <a:r>
              <a:rPr sz="2000" spc="-10" dirty="0">
                <a:solidFill>
                  <a:srgbClr val="7C858B"/>
                </a:solidFill>
                <a:latin typeface="Verdana"/>
                <a:cs typeface="Verdana"/>
              </a:rPr>
              <a:t>Düzenlemeler</a:t>
            </a:r>
            <a:endParaRPr sz="2000">
              <a:latin typeface="Verdana"/>
              <a:cs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grpSp>
        <p:nvGrpSpPr>
          <p:cNvPr id="3" name="object 3"/>
          <p:cNvGrpSpPr/>
          <p:nvPr/>
        </p:nvGrpSpPr>
        <p:grpSpPr>
          <a:xfrm>
            <a:off x="8663940" y="4762500"/>
            <a:ext cx="426720" cy="365760"/>
            <a:chOff x="8663940" y="4762500"/>
            <a:chExt cx="426720" cy="365760"/>
          </a:xfrm>
        </p:grpSpPr>
        <p:pic>
          <p:nvPicPr>
            <p:cNvPr id="4" name="object 4"/>
            <p:cNvPicPr/>
            <p:nvPr/>
          </p:nvPicPr>
          <p:blipFill>
            <a:blip r:embed="rId3" cstate="print"/>
            <a:stretch>
              <a:fillRect/>
            </a:stretch>
          </p:blipFill>
          <p:spPr>
            <a:xfrm>
              <a:off x="8787892" y="4787897"/>
              <a:ext cx="235872" cy="236220"/>
            </a:xfrm>
            <a:prstGeom prst="rect">
              <a:avLst/>
            </a:prstGeom>
          </p:spPr>
        </p:pic>
        <p:pic>
          <p:nvPicPr>
            <p:cNvPr id="5" name="object 5"/>
            <p:cNvPicPr/>
            <p:nvPr/>
          </p:nvPicPr>
          <p:blipFill>
            <a:blip r:embed="rId4" cstate="print"/>
            <a:stretch>
              <a:fillRect/>
            </a:stretch>
          </p:blipFill>
          <p:spPr>
            <a:xfrm>
              <a:off x="8663940" y="4762500"/>
              <a:ext cx="426720" cy="365758"/>
            </a:xfrm>
            <a:prstGeom prst="rect">
              <a:avLst/>
            </a:prstGeom>
          </p:spPr>
        </p:pic>
      </p:grpSp>
      <p:sp>
        <p:nvSpPr>
          <p:cNvPr id="6" name="object 6"/>
          <p:cNvSpPr txBox="1">
            <a:spLocks noGrp="1"/>
          </p:cNvSpPr>
          <p:nvPr>
            <p:ph type="title"/>
          </p:nvPr>
        </p:nvSpPr>
        <p:spPr>
          <a:xfrm>
            <a:off x="3878071" y="241808"/>
            <a:ext cx="4926965" cy="391160"/>
          </a:xfrm>
          <a:prstGeom prst="rect">
            <a:avLst/>
          </a:prstGeom>
        </p:spPr>
        <p:txBody>
          <a:bodyPr vert="horz" wrap="square" lIns="0" tIns="12700" rIns="0" bIns="0" rtlCol="0">
            <a:spAutoFit/>
          </a:bodyPr>
          <a:lstStyle/>
          <a:p>
            <a:pPr marL="12700">
              <a:lnSpc>
                <a:spcPct val="100000"/>
              </a:lnSpc>
              <a:spcBef>
                <a:spcPts val="100"/>
              </a:spcBef>
            </a:pPr>
            <a:r>
              <a:rPr sz="2400" spc="-20" dirty="0">
                <a:solidFill>
                  <a:srgbClr val="7C858B"/>
                </a:solidFill>
              </a:rPr>
              <a:t>Sabahları</a:t>
            </a:r>
            <a:r>
              <a:rPr sz="2400" spc="-200" dirty="0">
                <a:solidFill>
                  <a:srgbClr val="7C858B"/>
                </a:solidFill>
              </a:rPr>
              <a:t> </a:t>
            </a:r>
            <a:r>
              <a:rPr sz="2400" dirty="0">
                <a:solidFill>
                  <a:srgbClr val="7C858B"/>
                </a:solidFill>
              </a:rPr>
              <a:t>aydınlatmaları</a:t>
            </a:r>
            <a:r>
              <a:rPr sz="2400" spc="-180" dirty="0">
                <a:solidFill>
                  <a:srgbClr val="7C858B"/>
                </a:solidFill>
              </a:rPr>
              <a:t> </a:t>
            </a:r>
            <a:r>
              <a:rPr sz="2400" spc="-10" dirty="0">
                <a:solidFill>
                  <a:srgbClr val="7C858B"/>
                </a:solidFill>
              </a:rPr>
              <a:t>açanlar</a:t>
            </a:r>
            <a:endParaRPr sz="2400"/>
          </a:p>
        </p:txBody>
      </p:sp>
      <p:sp>
        <p:nvSpPr>
          <p:cNvPr id="7" name="object 7"/>
          <p:cNvSpPr/>
          <p:nvPr/>
        </p:nvSpPr>
        <p:spPr>
          <a:xfrm>
            <a:off x="5999988" y="871727"/>
            <a:ext cx="340360" cy="340360"/>
          </a:xfrm>
          <a:custGeom>
            <a:avLst/>
            <a:gdLst/>
            <a:ahLst/>
            <a:cxnLst/>
            <a:rect l="l" t="t" r="r" b="b"/>
            <a:pathLst>
              <a:path w="340360" h="340359">
                <a:moveTo>
                  <a:pt x="120396" y="124841"/>
                </a:moveTo>
                <a:lnTo>
                  <a:pt x="115951" y="120396"/>
                </a:lnTo>
                <a:lnTo>
                  <a:pt x="110490" y="120396"/>
                </a:lnTo>
                <a:lnTo>
                  <a:pt x="105029" y="120396"/>
                </a:lnTo>
                <a:lnTo>
                  <a:pt x="100584" y="124841"/>
                </a:lnTo>
                <a:lnTo>
                  <a:pt x="100584" y="135763"/>
                </a:lnTo>
                <a:lnTo>
                  <a:pt x="105029" y="140208"/>
                </a:lnTo>
                <a:lnTo>
                  <a:pt x="115951" y="140208"/>
                </a:lnTo>
                <a:lnTo>
                  <a:pt x="120396" y="135763"/>
                </a:lnTo>
                <a:lnTo>
                  <a:pt x="120396" y="124841"/>
                </a:lnTo>
                <a:close/>
              </a:path>
              <a:path w="340360" h="340359">
                <a:moveTo>
                  <a:pt x="239268" y="124841"/>
                </a:moveTo>
                <a:lnTo>
                  <a:pt x="234823" y="120396"/>
                </a:lnTo>
                <a:lnTo>
                  <a:pt x="229362" y="120396"/>
                </a:lnTo>
                <a:lnTo>
                  <a:pt x="223901" y="120396"/>
                </a:lnTo>
                <a:lnTo>
                  <a:pt x="219456" y="124841"/>
                </a:lnTo>
                <a:lnTo>
                  <a:pt x="219456" y="135763"/>
                </a:lnTo>
                <a:lnTo>
                  <a:pt x="223901" y="140208"/>
                </a:lnTo>
                <a:lnTo>
                  <a:pt x="234823" y="140208"/>
                </a:lnTo>
                <a:lnTo>
                  <a:pt x="239268" y="135763"/>
                </a:lnTo>
                <a:lnTo>
                  <a:pt x="239268" y="124841"/>
                </a:lnTo>
                <a:close/>
              </a:path>
              <a:path w="340360" h="340359">
                <a:moveTo>
                  <a:pt x="339852" y="169926"/>
                </a:moveTo>
                <a:lnTo>
                  <a:pt x="338505" y="160020"/>
                </a:lnTo>
                <a:lnTo>
                  <a:pt x="333743" y="124929"/>
                </a:lnTo>
                <a:lnTo>
                  <a:pt x="323253" y="100203"/>
                </a:lnTo>
                <a:lnTo>
                  <a:pt x="316534" y="84391"/>
                </a:lnTo>
                <a:lnTo>
                  <a:pt x="289890" y="49961"/>
                </a:lnTo>
                <a:lnTo>
                  <a:pt x="259461" y="26416"/>
                </a:lnTo>
                <a:lnTo>
                  <a:pt x="259461" y="130048"/>
                </a:lnTo>
                <a:lnTo>
                  <a:pt x="258064" y="136956"/>
                </a:lnTo>
                <a:lnTo>
                  <a:pt x="258064" y="252476"/>
                </a:lnTo>
                <a:lnTo>
                  <a:pt x="254889" y="257810"/>
                </a:lnTo>
                <a:lnTo>
                  <a:pt x="249555" y="259207"/>
                </a:lnTo>
                <a:lnTo>
                  <a:pt x="248412" y="259588"/>
                </a:lnTo>
                <a:lnTo>
                  <a:pt x="242697" y="259588"/>
                </a:lnTo>
                <a:lnTo>
                  <a:pt x="238633" y="256540"/>
                </a:lnTo>
                <a:lnTo>
                  <a:pt x="237464" y="252476"/>
                </a:lnTo>
                <a:lnTo>
                  <a:pt x="237363" y="252095"/>
                </a:lnTo>
                <a:lnTo>
                  <a:pt x="227965" y="230911"/>
                </a:lnTo>
                <a:lnTo>
                  <a:pt x="212598" y="214363"/>
                </a:lnTo>
                <a:lnTo>
                  <a:pt x="192747" y="203619"/>
                </a:lnTo>
                <a:lnTo>
                  <a:pt x="169926" y="199771"/>
                </a:lnTo>
                <a:lnTo>
                  <a:pt x="147091" y="203619"/>
                </a:lnTo>
                <a:lnTo>
                  <a:pt x="127254" y="214363"/>
                </a:lnTo>
                <a:lnTo>
                  <a:pt x="111874" y="230911"/>
                </a:lnTo>
                <a:lnTo>
                  <a:pt x="102489" y="252095"/>
                </a:lnTo>
                <a:lnTo>
                  <a:pt x="101219" y="256540"/>
                </a:lnTo>
                <a:lnTo>
                  <a:pt x="97155" y="259588"/>
                </a:lnTo>
                <a:lnTo>
                  <a:pt x="91630" y="259588"/>
                </a:lnTo>
                <a:lnTo>
                  <a:pt x="90297" y="259207"/>
                </a:lnTo>
                <a:lnTo>
                  <a:pt x="84963" y="257810"/>
                </a:lnTo>
                <a:lnTo>
                  <a:pt x="81788" y="252476"/>
                </a:lnTo>
                <a:lnTo>
                  <a:pt x="83185" y="247142"/>
                </a:lnTo>
                <a:lnTo>
                  <a:pt x="95262" y="219913"/>
                </a:lnTo>
                <a:lnTo>
                  <a:pt x="115023" y="198640"/>
                </a:lnTo>
                <a:lnTo>
                  <a:pt x="140538" y="184785"/>
                </a:lnTo>
                <a:lnTo>
                  <a:pt x="169926" y="179832"/>
                </a:lnTo>
                <a:lnTo>
                  <a:pt x="199301" y="184785"/>
                </a:lnTo>
                <a:lnTo>
                  <a:pt x="224815" y="198640"/>
                </a:lnTo>
                <a:lnTo>
                  <a:pt x="244576" y="219913"/>
                </a:lnTo>
                <a:lnTo>
                  <a:pt x="256667" y="247142"/>
                </a:lnTo>
                <a:lnTo>
                  <a:pt x="257962" y="252095"/>
                </a:lnTo>
                <a:lnTo>
                  <a:pt x="258064" y="252476"/>
                </a:lnTo>
                <a:lnTo>
                  <a:pt x="258064" y="136956"/>
                </a:lnTo>
                <a:lnTo>
                  <a:pt x="257149" y="141478"/>
                </a:lnTo>
                <a:lnTo>
                  <a:pt x="257111" y="141681"/>
                </a:lnTo>
                <a:lnTo>
                  <a:pt x="252133" y="149098"/>
                </a:lnTo>
                <a:lnTo>
                  <a:pt x="250609" y="151257"/>
                </a:lnTo>
                <a:lnTo>
                  <a:pt x="241236" y="157607"/>
                </a:lnTo>
                <a:lnTo>
                  <a:pt x="229616" y="160020"/>
                </a:lnTo>
                <a:lnTo>
                  <a:pt x="220853" y="158699"/>
                </a:lnTo>
                <a:lnTo>
                  <a:pt x="199936" y="132880"/>
                </a:lnTo>
                <a:lnTo>
                  <a:pt x="200228" y="127241"/>
                </a:lnTo>
                <a:lnTo>
                  <a:pt x="200342" y="124929"/>
                </a:lnTo>
                <a:lnTo>
                  <a:pt x="221869" y="100203"/>
                </a:lnTo>
                <a:lnTo>
                  <a:pt x="233553" y="100203"/>
                </a:lnTo>
                <a:lnTo>
                  <a:pt x="259461" y="130048"/>
                </a:lnTo>
                <a:lnTo>
                  <a:pt x="259461" y="26416"/>
                </a:lnTo>
                <a:lnTo>
                  <a:pt x="255460" y="23317"/>
                </a:lnTo>
                <a:lnTo>
                  <a:pt x="214922" y="6108"/>
                </a:lnTo>
                <a:lnTo>
                  <a:pt x="169926" y="0"/>
                </a:lnTo>
                <a:lnTo>
                  <a:pt x="139903" y="4076"/>
                </a:lnTo>
                <a:lnTo>
                  <a:pt x="139903" y="127241"/>
                </a:lnTo>
                <a:lnTo>
                  <a:pt x="139458" y="135940"/>
                </a:lnTo>
                <a:lnTo>
                  <a:pt x="136550" y="144145"/>
                </a:lnTo>
                <a:lnTo>
                  <a:pt x="131318" y="151257"/>
                </a:lnTo>
                <a:lnTo>
                  <a:pt x="125603" y="156972"/>
                </a:lnTo>
                <a:lnTo>
                  <a:pt x="117856" y="160020"/>
                </a:lnTo>
                <a:lnTo>
                  <a:pt x="106299" y="160020"/>
                </a:lnTo>
                <a:lnTo>
                  <a:pt x="80264" y="130048"/>
                </a:lnTo>
                <a:lnTo>
                  <a:pt x="82575" y="118618"/>
                </a:lnTo>
                <a:lnTo>
                  <a:pt x="82613" y="118427"/>
                </a:lnTo>
                <a:lnTo>
                  <a:pt x="89027" y="108966"/>
                </a:lnTo>
                <a:lnTo>
                  <a:pt x="98577" y="102552"/>
                </a:lnTo>
                <a:lnTo>
                  <a:pt x="110236" y="100203"/>
                </a:lnTo>
                <a:lnTo>
                  <a:pt x="118910" y="101536"/>
                </a:lnTo>
                <a:lnTo>
                  <a:pt x="126720" y="105270"/>
                </a:lnTo>
                <a:lnTo>
                  <a:pt x="133184" y="111086"/>
                </a:lnTo>
                <a:lnTo>
                  <a:pt x="137668" y="118427"/>
                </a:lnTo>
                <a:lnTo>
                  <a:pt x="137795" y="118618"/>
                </a:lnTo>
                <a:lnTo>
                  <a:pt x="139903" y="127241"/>
                </a:lnTo>
                <a:lnTo>
                  <a:pt x="139903" y="4076"/>
                </a:lnTo>
                <a:lnTo>
                  <a:pt x="84378" y="23317"/>
                </a:lnTo>
                <a:lnTo>
                  <a:pt x="49949" y="49961"/>
                </a:lnTo>
                <a:lnTo>
                  <a:pt x="23304" y="84391"/>
                </a:lnTo>
                <a:lnTo>
                  <a:pt x="6096" y="124929"/>
                </a:lnTo>
                <a:lnTo>
                  <a:pt x="0" y="169926"/>
                </a:lnTo>
                <a:lnTo>
                  <a:pt x="6019" y="214363"/>
                </a:lnTo>
                <a:lnTo>
                  <a:pt x="6096" y="214934"/>
                </a:lnTo>
                <a:lnTo>
                  <a:pt x="23304" y="255473"/>
                </a:lnTo>
                <a:lnTo>
                  <a:pt x="49949" y="289902"/>
                </a:lnTo>
                <a:lnTo>
                  <a:pt x="84378" y="316547"/>
                </a:lnTo>
                <a:lnTo>
                  <a:pt x="124917" y="333756"/>
                </a:lnTo>
                <a:lnTo>
                  <a:pt x="169926" y="339852"/>
                </a:lnTo>
                <a:lnTo>
                  <a:pt x="214922" y="333756"/>
                </a:lnTo>
                <a:lnTo>
                  <a:pt x="255460" y="316547"/>
                </a:lnTo>
                <a:lnTo>
                  <a:pt x="289890" y="289902"/>
                </a:lnTo>
                <a:lnTo>
                  <a:pt x="313347" y="259588"/>
                </a:lnTo>
                <a:lnTo>
                  <a:pt x="316534" y="255473"/>
                </a:lnTo>
                <a:lnTo>
                  <a:pt x="333743" y="214934"/>
                </a:lnTo>
                <a:lnTo>
                  <a:pt x="338505" y="179832"/>
                </a:lnTo>
                <a:lnTo>
                  <a:pt x="339852" y="169926"/>
                </a:lnTo>
                <a:close/>
              </a:path>
            </a:pathLst>
          </a:custGeom>
          <a:solidFill>
            <a:srgbClr val="00A98F"/>
          </a:solidFill>
        </p:spPr>
        <p:txBody>
          <a:bodyPr wrap="square" lIns="0" tIns="0" rIns="0" bIns="0" rtlCol="0"/>
          <a:lstStyle/>
          <a:p>
            <a:endParaRPr/>
          </a:p>
        </p:txBody>
      </p:sp>
      <p:sp>
        <p:nvSpPr>
          <p:cNvPr id="8" name="object 8"/>
          <p:cNvSpPr/>
          <p:nvPr/>
        </p:nvSpPr>
        <p:spPr>
          <a:xfrm>
            <a:off x="5940552" y="2426207"/>
            <a:ext cx="340360" cy="340360"/>
          </a:xfrm>
          <a:custGeom>
            <a:avLst/>
            <a:gdLst/>
            <a:ahLst/>
            <a:cxnLst/>
            <a:rect l="l" t="t" r="r" b="b"/>
            <a:pathLst>
              <a:path w="340360" h="340360">
                <a:moveTo>
                  <a:pt x="120396" y="124841"/>
                </a:moveTo>
                <a:lnTo>
                  <a:pt x="115951" y="120396"/>
                </a:lnTo>
                <a:lnTo>
                  <a:pt x="110490" y="120396"/>
                </a:lnTo>
                <a:lnTo>
                  <a:pt x="105029" y="120396"/>
                </a:lnTo>
                <a:lnTo>
                  <a:pt x="100584" y="124841"/>
                </a:lnTo>
                <a:lnTo>
                  <a:pt x="100584" y="135763"/>
                </a:lnTo>
                <a:lnTo>
                  <a:pt x="105029" y="140208"/>
                </a:lnTo>
                <a:lnTo>
                  <a:pt x="115951" y="140208"/>
                </a:lnTo>
                <a:lnTo>
                  <a:pt x="120396" y="135763"/>
                </a:lnTo>
                <a:lnTo>
                  <a:pt x="120396" y="124841"/>
                </a:lnTo>
                <a:close/>
              </a:path>
              <a:path w="340360" h="340360">
                <a:moveTo>
                  <a:pt x="239268" y="124841"/>
                </a:moveTo>
                <a:lnTo>
                  <a:pt x="234823" y="120396"/>
                </a:lnTo>
                <a:lnTo>
                  <a:pt x="229362" y="120396"/>
                </a:lnTo>
                <a:lnTo>
                  <a:pt x="223901" y="120396"/>
                </a:lnTo>
                <a:lnTo>
                  <a:pt x="219456" y="124841"/>
                </a:lnTo>
                <a:lnTo>
                  <a:pt x="219456" y="135763"/>
                </a:lnTo>
                <a:lnTo>
                  <a:pt x="223901" y="140208"/>
                </a:lnTo>
                <a:lnTo>
                  <a:pt x="234823" y="140208"/>
                </a:lnTo>
                <a:lnTo>
                  <a:pt x="239268" y="135763"/>
                </a:lnTo>
                <a:lnTo>
                  <a:pt x="239268" y="124841"/>
                </a:lnTo>
                <a:close/>
              </a:path>
              <a:path w="340360" h="340360">
                <a:moveTo>
                  <a:pt x="339852" y="169926"/>
                </a:moveTo>
                <a:lnTo>
                  <a:pt x="338505" y="160020"/>
                </a:lnTo>
                <a:lnTo>
                  <a:pt x="333743" y="124929"/>
                </a:lnTo>
                <a:lnTo>
                  <a:pt x="323253" y="100203"/>
                </a:lnTo>
                <a:lnTo>
                  <a:pt x="316534" y="84391"/>
                </a:lnTo>
                <a:lnTo>
                  <a:pt x="289890" y="49961"/>
                </a:lnTo>
                <a:lnTo>
                  <a:pt x="259461" y="26416"/>
                </a:lnTo>
                <a:lnTo>
                  <a:pt x="259461" y="130048"/>
                </a:lnTo>
                <a:lnTo>
                  <a:pt x="258064" y="136956"/>
                </a:lnTo>
                <a:lnTo>
                  <a:pt x="258064" y="252476"/>
                </a:lnTo>
                <a:lnTo>
                  <a:pt x="254889" y="257810"/>
                </a:lnTo>
                <a:lnTo>
                  <a:pt x="249555" y="259207"/>
                </a:lnTo>
                <a:lnTo>
                  <a:pt x="248412" y="259588"/>
                </a:lnTo>
                <a:lnTo>
                  <a:pt x="242697" y="259588"/>
                </a:lnTo>
                <a:lnTo>
                  <a:pt x="238633" y="256540"/>
                </a:lnTo>
                <a:lnTo>
                  <a:pt x="237464" y="252476"/>
                </a:lnTo>
                <a:lnTo>
                  <a:pt x="237363" y="252095"/>
                </a:lnTo>
                <a:lnTo>
                  <a:pt x="227965" y="230911"/>
                </a:lnTo>
                <a:lnTo>
                  <a:pt x="212598" y="214363"/>
                </a:lnTo>
                <a:lnTo>
                  <a:pt x="192747" y="203619"/>
                </a:lnTo>
                <a:lnTo>
                  <a:pt x="169926" y="199771"/>
                </a:lnTo>
                <a:lnTo>
                  <a:pt x="147091" y="203619"/>
                </a:lnTo>
                <a:lnTo>
                  <a:pt x="127254" y="214363"/>
                </a:lnTo>
                <a:lnTo>
                  <a:pt x="111874" y="230911"/>
                </a:lnTo>
                <a:lnTo>
                  <a:pt x="102489" y="252095"/>
                </a:lnTo>
                <a:lnTo>
                  <a:pt x="101219" y="256540"/>
                </a:lnTo>
                <a:lnTo>
                  <a:pt x="97155" y="259588"/>
                </a:lnTo>
                <a:lnTo>
                  <a:pt x="91617" y="259588"/>
                </a:lnTo>
                <a:lnTo>
                  <a:pt x="90297" y="259207"/>
                </a:lnTo>
                <a:lnTo>
                  <a:pt x="84963" y="257810"/>
                </a:lnTo>
                <a:lnTo>
                  <a:pt x="81788" y="252476"/>
                </a:lnTo>
                <a:lnTo>
                  <a:pt x="83185" y="247142"/>
                </a:lnTo>
                <a:lnTo>
                  <a:pt x="95262" y="219913"/>
                </a:lnTo>
                <a:lnTo>
                  <a:pt x="115023" y="198628"/>
                </a:lnTo>
                <a:lnTo>
                  <a:pt x="140538" y="184785"/>
                </a:lnTo>
                <a:lnTo>
                  <a:pt x="169926" y="179832"/>
                </a:lnTo>
                <a:lnTo>
                  <a:pt x="199301" y="184785"/>
                </a:lnTo>
                <a:lnTo>
                  <a:pt x="224815" y="198628"/>
                </a:lnTo>
                <a:lnTo>
                  <a:pt x="244576" y="219913"/>
                </a:lnTo>
                <a:lnTo>
                  <a:pt x="256667" y="247142"/>
                </a:lnTo>
                <a:lnTo>
                  <a:pt x="257962" y="252095"/>
                </a:lnTo>
                <a:lnTo>
                  <a:pt x="258064" y="252476"/>
                </a:lnTo>
                <a:lnTo>
                  <a:pt x="258064" y="136956"/>
                </a:lnTo>
                <a:lnTo>
                  <a:pt x="257149" y="141478"/>
                </a:lnTo>
                <a:lnTo>
                  <a:pt x="257111" y="141681"/>
                </a:lnTo>
                <a:lnTo>
                  <a:pt x="252133" y="149098"/>
                </a:lnTo>
                <a:lnTo>
                  <a:pt x="250609" y="151257"/>
                </a:lnTo>
                <a:lnTo>
                  <a:pt x="241236" y="157607"/>
                </a:lnTo>
                <a:lnTo>
                  <a:pt x="229616" y="160020"/>
                </a:lnTo>
                <a:lnTo>
                  <a:pt x="220853" y="158699"/>
                </a:lnTo>
                <a:lnTo>
                  <a:pt x="199936" y="132880"/>
                </a:lnTo>
                <a:lnTo>
                  <a:pt x="200228" y="127241"/>
                </a:lnTo>
                <a:lnTo>
                  <a:pt x="200342" y="124929"/>
                </a:lnTo>
                <a:lnTo>
                  <a:pt x="221869" y="100203"/>
                </a:lnTo>
                <a:lnTo>
                  <a:pt x="233553" y="100203"/>
                </a:lnTo>
                <a:lnTo>
                  <a:pt x="259461" y="130048"/>
                </a:lnTo>
                <a:lnTo>
                  <a:pt x="259461" y="26416"/>
                </a:lnTo>
                <a:lnTo>
                  <a:pt x="255460" y="23317"/>
                </a:lnTo>
                <a:lnTo>
                  <a:pt x="214922" y="6108"/>
                </a:lnTo>
                <a:lnTo>
                  <a:pt x="169926" y="0"/>
                </a:lnTo>
                <a:lnTo>
                  <a:pt x="139903" y="4076"/>
                </a:lnTo>
                <a:lnTo>
                  <a:pt x="139903" y="127241"/>
                </a:lnTo>
                <a:lnTo>
                  <a:pt x="139458" y="135940"/>
                </a:lnTo>
                <a:lnTo>
                  <a:pt x="136550" y="144145"/>
                </a:lnTo>
                <a:lnTo>
                  <a:pt x="131318" y="151257"/>
                </a:lnTo>
                <a:lnTo>
                  <a:pt x="125603" y="156972"/>
                </a:lnTo>
                <a:lnTo>
                  <a:pt x="117856" y="160020"/>
                </a:lnTo>
                <a:lnTo>
                  <a:pt x="106299" y="160020"/>
                </a:lnTo>
                <a:lnTo>
                  <a:pt x="80264" y="130048"/>
                </a:lnTo>
                <a:lnTo>
                  <a:pt x="82575" y="118618"/>
                </a:lnTo>
                <a:lnTo>
                  <a:pt x="82613" y="118427"/>
                </a:lnTo>
                <a:lnTo>
                  <a:pt x="89027" y="108966"/>
                </a:lnTo>
                <a:lnTo>
                  <a:pt x="98577" y="102552"/>
                </a:lnTo>
                <a:lnTo>
                  <a:pt x="110236" y="100203"/>
                </a:lnTo>
                <a:lnTo>
                  <a:pt x="118910" y="101536"/>
                </a:lnTo>
                <a:lnTo>
                  <a:pt x="126720" y="105270"/>
                </a:lnTo>
                <a:lnTo>
                  <a:pt x="133184" y="111086"/>
                </a:lnTo>
                <a:lnTo>
                  <a:pt x="137668" y="118427"/>
                </a:lnTo>
                <a:lnTo>
                  <a:pt x="137795" y="118618"/>
                </a:lnTo>
                <a:lnTo>
                  <a:pt x="139903" y="127241"/>
                </a:lnTo>
                <a:lnTo>
                  <a:pt x="139903" y="4076"/>
                </a:lnTo>
                <a:lnTo>
                  <a:pt x="84378" y="23317"/>
                </a:lnTo>
                <a:lnTo>
                  <a:pt x="49949" y="49961"/>
                </a:lnTo>
                <a:lnTo>
                  <a:pt x="23304" y="84391"/>
                </a:lnTo>
                <a:lnTo>
                  <a:pt x="6096" y="124929"/>
                </a:lnTo>
                <a:lnTo>
                  <a:pt x="0" y="169926"/>
                </a:lnTo>
                <a:lnTo>
                  <a:pt x="6019" y="214363"/>
                </a:lnTo>
                <a:lnTo>
                  <a:pt x="6096" y="214934"/>
                </a:lnTo>
                <a:lnTo>
                  <a:pt x="23304" y="255473"/>
                </a:lnTo>
                <a:lnTo>
                  <a:pt x="49949" y="289902"/>
                </a:lnTo>
                <a:lnTo>
                  <a:pt x="84378" y="316547"/>
                </a:lnTo>
                <a:lnTo>
                  <a:pt x="124917" y="333756"/>
                </a:lnTo>
                <a:lnTo>
                  <a:pt x="169926" y="339852"/>
                </a:lnTo>
                <a:lnTo>
                  <a:pt x="214922" y="333756"/>
                </a:lnTo>
                <a:lnTo>
                  <a:pt x="255460" y="316547"/>
                </a:lnTo>
                <a:lnTo>
                  <a:pt x="289890" y="289902"/>
                </a:lnTo>
                <a:lnTo>
                  <a:pt x="313347" y="259588"/>
                </a:lnTo>
                <a:lnTo>
                  <a:pt x="316534" y="255473"/>
                </a:lnTo>
                <a:lnTo>
                  <a:pt x="333743" y="214934"/>
                </a:lnTo>
                <a:lnTo>
                  <a:pt x="338505" y="179832"/>
                </a:lnTo>
                <a:lnTo>
                  <a:pt x="339852" y="169926"/>
                </a:lnTo>
                <a:close/>
              </a:path>
            </a:pathLst>
          </a:custGeom>
          <a:solidFill>
            <a:srgbClr val="00A98F"/>
          </a:solidFill>
        </p:spPr>
        <p:txBody>
          <a:bodyPr wrap="square" lIns="0" tIns="0" rIns="0" bIns="0" rtlCol="0"/>
          <a:lstStyle/>
          <a:p>
            <a:endParaRPr/>
          </a:p>
        </p:txBody>
      </p:sp>
      <p:sp>
        <p:nvSpPr>
          <p:cNvPr id="9" name="object 9"/>
          <p:cNvSpPr txBox="1"/>
          <p:nvPr/>
        </p:nvSpPr>
        <p:spPr>
          <a:xfrm>
            <a:off x="528929" y="1457401"/>
            <a:ext cx="7846695" cy="2466975"/>
          </a:xfrm>
          <a:prstGeom prst="rect">
            <a:avLst/>
          </a:prstGeom>
        </p:spPr>
        <p:txBody>
          <a:bodyPr vert="horz" wrap="square" lIns="0" tIns="12700" rIns="0" bIns="0" rtlCol="0">
            <a:spAutoFit/>
          </a:bodyPr>
          <a:lstStyle/>
          <a:p>
            <a:pPr marL="3361690">
              <a:lnSpc>
                <a:spcPct val="100000"/>
              </a:lnSpc>
              <a:spcBef>
                <a:spcPts val="100"/>
              </a:spcBef>
            </a:pPr>
            <a:r>
              <a:rPr sz="2400" spc="-10" dirty="0">
                <a:solidFill>
                  <a:srgbClr val="7C858B"/>
                </a:solidFill>
                <a:latin typeface="Verdana"/>
                <a:cs typeface="Verdana"/>
              </a:rPr>
              <a:t>Sabaha</a:t>
            </a:r>
            <a:r>
              <a:rPr sz="2400" spc="-90" dirty="0">
                <a:solidFill>
                  <a:srgbClr val="7C858B"/>
                </a:solidFill>
                <a:latin typeface="Verdana"/>
                <a:cs typeface="Verdana"/>
              </a:rPr>
              <a:t> </a:t>
            </a:r>
            <a:r>
              <a:rPr sz="2400" dirty="0">
                <a:solidFill>
                  <a:srgbClr val="7C858B"/>
                </a:solidFill>
                <a:latin typeface="Verdana"/>
                <a:cs typeface="Verdana"/>
              </a:rPr>
              <a:t>kadar</a:t>
            </a:r>
            <a:r>
              <a:rPr sz="2400" spc="-90" dirty="0">
                <a:solidFill>
                  <a:srgbClr val="7C858B"/>
                </a:solidFill>
                <a:latin typeface="Verdana"/>
                <a:cs typeface="Verdana"/>
              </a:rPr>
              <a:t> </a:t>
            </a:r>
            <a:r>
              <a:rPr sz="2400" dirty="0">
                <a:solidFill>
                  <a:srgbClr val="7C858B"/>
                </a:solidFill>
                <a:latin typeface="Verdana"/>
                <a:cs typeface="Verdana"/>
              </a:rPr>
              <a:t>telefonunu</a:t>
            </a:r>
            <a:r>
              <a:rPr sz="2400" spc="-85" dirty="0">
                <a:solidFill>
                  <a:srgbClr val="7C858B"/>
                </a:solidFill>
                <a:latin typeface="Verdana"/>
                <a:cs typeface="Verdana"/>
              </a:rPr>
              <a:t> </a:t>
            </a:r>
            <a:r>
              <a:rPr sz="2400" spc="-50" dirty="0">
                <a:solidFill>
                  <a:srgbClr val="7C858B"/>
                </a:solidFill>
                <a:latin typeface="Verdana"/>
                <a:cs typeface="Verdana"/>
              </a:rPr>
              <a:t>şarj</a:t>
            </a:r>
            <a:endParaRPr sz="2400">
              <a:latin typeface="Verdana"/>
              <a:cs typeface="Verdana"/>
            </a:endParaRPr>
          </a:p>
          <a:p>
            <a:pPr marL="3361690">
              <a:lnSpc>
                <a:spcPts val="2865"/>
              </a:lnSpc>
              <a:spcBef>
                <a:spcPts val="5"/>
              </a:spcBef>
            </a:pPr>
            <a:r>
              <a:rPr sz="2400" spc="-10" dirty="0">
                <a:solidFill>
                  <a:srgbClr val="7C858B"/>
                </a:solidFill>
                <a:latin typeface="Verdana"/>
                <a:cs typeface="Verdana"/>
              </a:rPr>
              <a:t>edenler</a:t>
            </a:r>
            <a:endParaRPr sz="2400">
              <a:latin typeface="Verdana"/>
              <a:cs typeface="Verdana"/>
            </a:endParaRPr>
          </a:p>
          <a:p>
            <a:pPr marL="12700">
              <a:lnSpc>
                <a:spcPts val="2865"/>
              </a:lnSpc>
            </a:pPr>
            <a:r>
              <a:rPr sz="2400" spc="-10" dirty="0">
                <a:solidFill>
                  <a:srgbClr val="FFFFFF"/>
                </a:solidFill>
                <a:latin typeface="Verdana"/>
                <a:cs typeface="Verdana"/>
              </a:rPr>
              <a:t>ENERJİ</a:t>
            </a:r>
            <a:endParaRPr sz="2400">
              <a:latin typeface="Verdana"/>
              <a:cs typeface="Verdana"/>
            </a:endParaRPr>
          </a:p>
          <a:p>
            <a:pPr marL="12700">
              <a:lnSpc>
                <a:spcPct val="100000"/>
              </a:lnSpc>
            </a:pPr>
            <a:r>
              <a:rPr sz="2400" spc="-10" dirty="0">
                <a:solidFill>
                  <a:srgbClr val="FFFFFF"/>
                </a:solidFill>
                <a:latin typeface="Verdana"/>
                <a:cs typeface="Verdana"/>
              </a:rPr>
              <a:t>KAYNAKLARI</a:t>
            </a:r>
            <a:endParaRPr sz="2400">
              <a:latin typeface="Verdana"/>
              <a:cs typeface="Verdana"/>
            </a:endParaRPr>
          </a:p>
          <a:p>
            <a:pPr marL="3361690" marR="841375">
              <a:lnSpc>
                <a:spcPct val="100000"/>
              </a:lnSpc>
              <a:spcBef>
                <a:spcPts val="1964"/>
              </a:spcBef>
            </a:pPr>
            <a:r>
              <a:rPr sz="2400" spc="-10" dirty="0">
                <a:solidFill>
                  <a:srgbClr val="7C858B"/>
                </a:solidFill>
                <a:latin typeface="Verdana"/>
                <a:cs typeface="Verdana"/>
              </a:rPr>
              <a:t>Bilgisayarını</a:t>
            </a:r>
            <a:r>
              <a:rPr sz="2400" spc="-60" dirty="0">
                <a:solidFill>
                  <a:srgbClr val="7C858B"/>
                </a:solidFill>
                <a:latin typeface="Verdana"/>
                <a:cs typeface="Verdana"/>
              </a:rPr>
              <a:t> </a:t>
            </a:r>
            <a:r>
              <a:rPr sz="2400" dirty="0">
                <a:solidFill>
                  <a:srgbClr val="7C858B"/>
                </a:solidFill>
                <a:latin typeface="Verdana"/>
                <a:cs typeface="Verdana"/>
              </a:rPr>
              <a:t>prizden</a:t>
            </a:r>
            <a:r>
              <a:rPr sz="2400" spc="-100" dirty="0">
                <a:solidFill>
                  <a:srgbClr val="7C858B"/>
                </a:solidFill>
                <a:latin typeface="Verdana"/>
                <a:cs typeface="Verdana"/>
              </a:rPr>
              <a:t> </a:t>
            </a:r>
            <a:r>
              <a:rPr sz="2400" spc="30" dirty="0">
                <a:solidFill>
                  <a:srgbClr val="7C858B"/>
                </a:solidFill>
                <a:latin typeface="Verdana"/>
                <a:cs typeface="Verdana"/>
              </a:rPr>
              <a:t>hiç </a:t>
            </a:r>
            <a:r>
              <a:rPr sz="2400" spc="-10" dirty="0">
                <a:solidFill>
                  <a:srgbClr val="7C858B"/>
                </a:solidFill>
                <a:latin typeface="Verdana"/>
                <a:cs typeface="Verdana"/>
              </a:rPr>
              <a:t>çıkarmayanlar</a:t>
            </a:r>
            <a:endParaRPr sz="2400">
              <a:latin typeface="Verdana"/>
              <a:cs typeface="Verdana"/>
            </a:endParaRPr>
          </a:p>
        </p:txBody>
      </p:sp>
      <p:sp>
        <p:nvSpPr>
          <p:cNvPr id="10" name="object 10"/>
          <p:cNvSpPr/>
          <p:nvPr/>
        </p:nvSpPr>
        <p:spPr>
          <a:xfrm>
            <a:off x="5986272" y="4136135"/>
            <a:ext cx="340360" cy="338455"/>
          </a:xfrm>
          <a:custGeom>
            <a:avLst/>
            <a:gdLst/>
            <a:ahLst/>
            <a:cxnLst/>
            <a:rect l="l" t="t" r="r" b="b"/>
            <a:pathLst>
              <a:path w="340360" h="338454">
                <a:moveTo>
                  <a:pt x="120396" y="123266"/>
                </a:moveTo>
                <a:lnTo>
                  <a:pt x="115951" y="118884"/>
                </a:lnTo>
                <a:lnTo>
                  <a:pt x="110490" y="118884"/>
                </a:lnTo>
                <a:lnTo>
                  <a:pt x="105029" y="118884"/>
                </a:lnTo>
                <a:lnTo>
                  <a:pt x="100584" y="123266"/>
                </a:lnTo>
                <a:lnTo>
                  <a:pt x="100584" y="134239"/>
                </a:lnTo>
                <a:lnTo>
                  <a:pt x="105029" y="138671"/>
                </a:lnTo>
                <a:lnTo>
                  <a:pt x="115951" y="138671"/>
                </a:lnTo>
                <a:lnTo>
                  <a:pt x="120396" y="134239"/>
                </a:lnTo>
                <a:lnTo>
                  <a:pt x="120396" y="123266"/>
                </a:lnTo>
                <a:close/>
              </a:path>
              <a:path w="340360" h="338454">
                <a:moveTo>
                  <a:pt x="239268" y="123266"/>
                </a:moveTo>
                <a:lnTo>
                  <a:pt x="234823" y="118884"/>
                </a:lnTo>
                <a:lnTo>
                  <a:pt x="229362" y="118884"/>
                </a:lnTo>
                <a:lnTo>
                  <a:pt x="223901" y="118884"/>
                </a:lnTo>
                <a:lnTo>
                  <a:pt x="219456" y="123266"/>
                </a:lnTo>
                <a:lnTo>
                  <a:pt x="219456" y="134239"/>
                </a:lnTo>
                <a:lnTo>
                  <a:pt x="223901" y="138671"/>
                </a:lnTo>
                <a:lnTo>
                  <a:pt x="234823" y="138671"/>
                </a:lnTo>
                <a:lnTo>
                  <a:pt x="239268" y="134239"/>
                </a:lnTo>
                <a:lnTo>
                  <a:pt x="239268" y="123266"/>
                </a:lnTo>
                <a:close/>
              </a:path>
              <a:path w="340360" h="338454">
                <a:moveTo>
                  <a:pt x="339852" y="169151"/>
                </a:moveTo>
                <a:lnTo>
                  <a:pt x="338493" y="159270"/>
                </a:lnTo>
                <a:lnTo>
                  <a:pt x="333743" y="124371"/>
                </a:lnTo>
                <a:lnTo>
                  <a:pt x="323278" y="99809"/>
                </a:lnTo>
                <a:lnTo>
                  <a:pt x="316534" y="84010"/>
                </a:lnTo>
                <a:lnTo>
                  <a:pt x="289890" y="49733"/>
                </a:lnTo>
                <a:lnTo>
                  <a:pt x="259461" y="26301"/>
                </a:lnTo>
                <a:lnTo>
                  <a:pt x="259461" y="129514"/>
                </a:lnTo>
                <a:lnTo>
                  <a:pt x="258064" y="136423"/>
                </a:lnTo>
                <a:lnTo>
                  <a:pt x="258064" y="251307"/>
                </a:lnTo>
                <a:lnTo>
                  <a:pt x="254889" y="256705"/>
                </a:lnTo>
                <a:lnTo>
                  <a:pt x="249555" y="258064"/>
                </a:lnTo>
                <a:lnTo>
                  <a:pt x="248475" y="258368"/>
                </a:lnTo>
                <a:lnTo>
                  <a:pt x="242697" y="258368"/>
                </a:lnTo>
                <a:lnTo>
                  <a:pt x="238633" y="255422"/>
                </a:lnTo>
                <a:lnTo>
                  <a:pt x="237464" y="251307"/>
                </a:lnTo>
                <a:lnTo>
                  <a:pt x="237363" y="250939"/>
                </a:lnTo>
                <a:lnTo>
                  <a:pt x="227965" y="229857"/>
                </a:lnTo>
                <a:lnTo>
                  <a:pt x="212598" y="213385"/>
                </a:lnTo>
                <a:lnTo>
                  <a:pt x="192747" y="202653"/>
                </a:lnTo>
                <a:lnTo>
                  <a:pt x="169926" y="198818"/>
                </a:lnTo>
                <a:lnTo>
                  <a:pt x="147091" y="202653"/>
                </a:lnTo>
                <a:lnTo>
                  <a:pt x="127254" y="213385"/>
                </a:lnTo>
                <a:lnTo>
                  <a:pt x="111874" y="229857"/>
                </a:lnTo>
                <a:lnTo>
                  <a:pt x="102489" y="250939"/>
                </a:lnTo>
                <a:lnTo>
                  <a:pt x="101219" y="255422"/>
                </a:lnTo>
                <a:lnTo>
                  <a:pt x="97155" y="258368"/>
                </a:lnTo>
                <a:lnTo>
                  <a:pt x="91528" y="258368"/>
                </a:lnTo>
                <a:lnTo>
                  <a:pt x="84963" y="256705"/>
                </a:lnTo>
                <a:lnTo>
                  <a:pt x="81788" y="251307"/>
                </a:lnTo>
                <a:lnTo>
                  <a:pt x="83185" y="245973"/>
                </a:lnTo>
                <a:lnTo>
                  <a:pt x="95262" y="218871"/>
                </a:lnTo>
                <a:lnTo>
                  <a:pt x="115023" y="197688"/>
                </a:lnTo>
                <a:lnTo>
                  <a:pt x="140538" y="183908"/>
                </a:lnTo>
                <a:lnTo>
                  <a:pt x="169926" y="178981"/>
                </a:lnTo>
                <a:lnTo>
                  <a:pt x="199301" y="183908"/>
                </a:lnTo>
                <a:lnTo>
                  <a:pt x="224815" y="197688"/>
                </a:lnTo>
                <a:lnTo>
                  <a:pt x="244576" y="218871"/>
                </a:lnTo>
                <a:lnTo>
                  <a:pt x="256667" y="245973"/>
                </a:lnTo>
                <a:lnTo>
                  <a:pt x="257962" y="250939"/>
                </a:lnTo>
                <a:lnTo>
                  <a:pt x="258064" y="251307"/>
                </a:lnTo>
                <a:lnTo>
                  <a:pt x="258064" y="136423"/>
                </a:lnTo>
                <a:lnTo>
                  <a:pt x="257162" y="140868"/>
                </a:lnTo>
                <a:lnTo>
                  <a:pt x="257111" y="141097"/>
                </a:lnTo>
                <a:lnTo>
                  <a:pt x="250710" y="150545"/>
                </a:lnTo>
                <a:lnTo>
                  <a:pt x="241096" y="157010"/>
                </a:lnTo>
                <a:lnTo>
                  <a:pt x="240753" y="157010"/>
                </a:lnTo>
                <a:lnTo>
                  <a:pt x="229616" y="159270"/>
                </a:lnTo>
                <a:lnTo>
                  <a:pt x="199936" y="132334"/>
                </a:lnTo>
                <a:lnTo>
                  <a:pt x="200228" y="126695"/>
                </a:lnTo>
                <a:lnTo>
                  <a:pt x="200355" y="124371"/>
                </a:lnTo>
                <a:lnTo>
                  <a:pt x="200380" y="123710"/>
                </a:lnTo>
                <a:lnTo>
                  <a:pt x="203288" y="115570"/>
                </a:lnTo>
                <a:lnTo>
                  <a:pt x="208508" y="108496"/>
                </a:lnTo>
                <a:lnTo>
                  <a:pt x="214249" y="102781"/>
                </a:lnTo>
                <a:lnTo>
                  <a:pt x="221729" y="99809"/>
                </a:lnTo>
                <a:lnTo>
                  <a:pt x="233807" y="99809"/>
                </a:lnTo>
                <a:lnTo>
                  <a:pt x="259461" y="129514"/>
                </a:lnTo>
                <a:lnTo>
                  <a:pt x="259461" y="26301"/>
                </a:lnTo>
                <a:lnTo>
                  <a:pt x="255460" y="23215"/>
                </a:lnTo>
                <a:lnTo>
                  <a:pt x="214922" y="6083"/>
                </a:lnTo>
                <a:lnTo>
                  <a:pt x="169926" y="0"/>
                </a:lnTo>
                <a:lnTo>
                  <a:pt x="139903" y="4064"/>
                </a:lnTo>
                <a:lnTo>
                  <a:pt x="139903" y="126695"/>
                </a:lnTo>
                <a:lnTo>
                  <a:pt x="139458" y="135331"/>
                </a:lnTo>
                <a:lnTo>
                  <a:pt x="136550" y="143471"/>
                </a:lnTo>
                <a:lnTo>
                  <a:pt x="131318" y="150545"/>
                </a:lnTo>
                <a:lnTo>
                  <a:pt x="125603" y="156248"/>
                </a:lnTo>
                <a:lnTo>
                  <a:pt x="117856" y="159270"/>
                </a:lnTo>
                <a:lnTo>
                  <a:pt x="106299" y="159270"/>
                </a:lnTo>
                <a:lnTo>
                  <a:pt x="80264" y="129514"/>
                </a:lnTo>
                <a:lnTo>
                  <a:pt x="82575" y="118135"/>
                </a:lnTo>
                <a:lnTo>
                  <a:pt x="82613" y="117944"/>
                </a:lnTo>
                <a:lnTo>
                  <a:pt x="89052" y="108496"/>
                </a:lnTo>
                <a:lnTo>
                  <a:pt x="98577" y="102146"/>
                </a:lnTo>
                <a:lnTo>
                  <a:pt x="110236" y="99809"/>
                </a:lnTo>
                <a:lnTo>
                  <a:pt x="118910" y="101117"/>
                </a:lnTo>
                <a:lnTo>
                  <a:pt x="126720" y="104825"/>
                </a:lnTo>
                <a:lnTo>
                  <a:pt x="133184" y="110604"/>
                </a:lnTo>
                <a:lnTo>
                  <a:pt x="137668" y="117944"/>
                </a:lnTo>
                <a:lnTo>
                  <a:pt x="137795" y="118135"/>
                </a:lnTo>
                <a:lnTo>
                  <a:pt x="139903" y="126695"/>
                </a:lnTo>
                <a:lnTo>
                  <a:pt x="139903" y="4064"/>
                </a:lnTo>
                <a:lnTo>
                  <a:pt x="84378" y="23215"/>
                </a:lnTo>
                <a:lnTo>
                  <a:pt x="49949" y="49733"/>
                </a:lnTo>
                <a:lnTo>
                  <a:pt x="23304" y="84010"/>
                </a:lnTo>
                <a:lnTo>
                  <a:pt x="6096" y="124371"/>
                </a:lnTo>
                <a:lnTo>
                  <a:pt x="0" y="169151"/>
                </a:lnTo>
                <a:lnTo>
                  <a:pt x="6019" y="213385"/>
                </a:lnTo>
                <a:lnTo>
                  <a:pt x="6096" y="213956"/>
                </a:lnTo>
                <a:lnTo>
                  <a:pt x="23304" y="254317"/>
                </a:lnTo>
                <a:lnTo>
                  <a:pt x="49949" y="288594"/>
                </a:lnTo>
                <a:lnTo>
                  <a:pt x="84378" y="315112"/>
                </a:lnTo>
                <a:lnTo>
                  <a:pt x="124917" y="332244"/>
                </a:lnTo>
                <a:lnTo>
                  <a:pt x="169926" y="338315"/>
                </a:lnTo>
                <a:lnTo>
                  <a:pt x="214922" y="332244"/>
                </a:lnTo>
                <a:lnTo>
                  <a:pt x="255460" y="315112"/>
                </a:lnTo>
                <a:lnTo>
                  <a:pt x="289890" y="288594"/>
                </a:lnTo>
                <a:lnTo>
                  <a:pt x="313385" y="258368"/>
                </a:lnTo>
                <a:lnTo>
                  <a:pt x="316534" y="254317"/>
                </a:lnTo>
                <a:lnTo>
                  <a:pt x="333743" y="213956"/>
                </a:lnTo>
                <a:lnTo>
                  <a:pt x="338505" y="178981"/>
                </a:lnTo>
                <a:lnTo>
                  <a:pt x="339852" y="169151"/>
                </a:lnTo>
                <a:close/>
              </a:path>
            </a:pathLst>
          </a:custGeom>
          <a:solidFill>
            <a:srgbClr val="00A98F"/>
          </a:solid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85316"/>
            <a:ext cx="3291840" cy="2383536"/>
          </a:xfrm>
          <a:prstGeom prst="rect">
            <a:avLst/>
          </a:prstGeom>
        </p:spPr>
      </p:pic>
      <p:grpSp>
        <p:nvGrpSpPr>
          <p:cNvPr id="3" name="object 3"/>
          <p:cNvGrpSpPr/>
          <p:nvPr/>
        </p:nvGrpSpPr>
        <p:grpSpPr>
          <a:xfrm>
            <a:off x="8663940" y="4762500"/>
            <a:ext cx="426720" cy="365760"/>
            <a:chOff x="8663940" y="4762500"/>
            <a:chExt cx="426720" cy="365760"/>
          </a:xfrm>
        </p:grpSpPr>
        <p:pic>
          <p:nvPicPr>
            <p:cNvPr id="4" name="object 4"/>
            <p:cNvPicPr/>
            <p:nvPr/>
          </p:nvPicPr>
          <p:blipFill>
            <a:blip r:embed="rId3" cstate="print"/>
            <a:stretch>
              <a:fillRect/>
            </a:stretch>
          </p:blipFill>
          <p:spPr>
            <a:xfrm>
              <a:off x="8787892" y="4787897"/>
              <a:ext cx="235872" cy="236220"/>
            </a:xfrm>
            <a:prstGeom prst="rect">
              <a:avLst/>
            </a:prstGeom>
          </p:spPr>
        </p:pic>
        <p:pic>
          <p:nvPicPr>
            <p:cNvPr id="5" name="object 5"/>
            <p:cNvPicPr/>
            <p:nvPr/>
          </p:nvPicPr>
          <p:blipFill>
            <a:blip r:embed="rId4" cstate="print"/>
            <a:stretch>
              <a:fillRect/>
            </a:stretch>
          </p:blipFill>
          <p:spPr>
            <a:xfrm>
              <a:off x="8663940" y="4762500"/>
              <a:ext cx="426720" cy="365758"/>
            </a:xfrm>
            <a:prstGeom prst="rect">
              <a:avLst/>
            </a:prstGeom>
          </p:spPr>
        </p:pic>
      </p:grpSp>
      <p:sp>
        <p:nvSpPr>
          <p:cNvPr id="6" name="object 6"/>
          <p:cNvSpPr/>
          <p:nvPr/>
        </p:nvSpPr>
        <p:spPr>
          <a:xfrm>
            <a:off x="5999988" y="871727"/>
            <a:ext cx="340360" cy="340360"/>
          </a:xfrm>
          <a:custGeom>
            <a:avLst/>
            <a:gdLst/>
            <a:ahLst/>
            <a:cxnLst/>
            <a:rect l="l" t="t" r="r" b="b"/>
            <a:pathLst>
              <a:path w="340360" h="340359">
                <a:moveTo>
                  <a:pt x="120396" y="124841"/>
                </a:moveTo>
                <a:lnTo>
                  <a:pt x="115951" y="120396"/>
                </a:lnTo>
                <a:lnTo>
                  <a:pt x="110490" y="120396"/>
                </a:lnTo>
                <a:lnTo>
                  <a:pt x="105029" y="120396"/>
                </a:lnTo>
                <a:lnTo>
                  <a:pt x="100584" y="124841"/>
                </a:lnTo>
                <a:lnTo>
                  <a:pt x="100584" y="135763"/>
                </a:lnTo>
                <a:lnTo>
                  <a:pt x="105029" y="140208"/>
                </a:lnTo>
                <a:lnTo>
                  <a:pt x="115951" y="140208"/>
                </a:lnTo>
                <a:lnTo>
                  <a:pt x="120396" y="135763"/>
                </a:lnTo>
                <a:lnTo>
                  <a:pt x="120396" y="124841"/>
                </a:lnTo>
                <a:close/>
              </a:path>
              <a:path w="340360" h="340359">
                <a:moveTo>
                  <a:pt x="239268" y="124841"/>
                </a:moveTo>
                <a:lnTo>
                  <a:pt x="234823" y="120396"/>
                </a:lnTo>
                <a:lnTo>
                  <a:pt x="229362" y="120396"/>
                </a:lnTo>
                <a:lnTo>
                  <a:pt x="223901" y="120396"/>
                </a:lnTo>
                <a:lnTo>
                  <a:pt x="219456" y="124841"/>
                </a:lnTo>
                <a:lnTo>
                  <a:pt x="219456" y="135763"/>
                </a:lnTo>
                <a:lnTo>
                  <a:pt x="223901" y="140208"/>
                </a:lnTo>
                <a:lnTo>
                  <a:pt x="234823" y="140208"/>
                </a:lnTo>
                <a:lnTo>
                  <a:pt x="239268" y="135763"/>
                </a:lnTo>
                <a:lnTo>
                  <a:pt x="239268" y="124841"/>
                </a:lnTo>
                <a:close/>
              </a:path>
              <a:path w="340360" h="340359">
                <a:moveTo>
                  <a:pt x="339852" y="169926"/>
                </a:moveTo>
                <a:lnTo>
                  <a:pt x="338505" y="160020"/>
                </a:lnTo>
                <a:lnTo>
                  <a:pt x="333743" y="124929"/>
                </a:lnTo>
                <a:lnTo>
                  <a:pt x="323253" y="100203"/>
                </a:lnTo>
                <a:lnTo>
                  <a:pt x="316534" y="84391"/>
                </a:lnTo>
                <a:lnTo>
                  <a:pt x="289890" y="49961"/>
                </a:lnTo>
                <a:lnTo>
                  <a:pt x="259461" y="26416"/>
                </a:lnTo>
                <a:lnTo>
                  <a:pt x="259461" y="130048"/>
                </a:lnTo>
                <a:lnTo>
                  <a:pt x="258064" y="136956"/>
                </a:lnTo>
                <a:lnTo>
                  <a:pt x="258064" y="252476"/>
                </a:lnTo>
                <a:lnTo>
                  <a:pt x="254889" y="257810"/>
                </a:lnTo>
                <a:lnTo>
                  <a:pt x="249555" y="259207"/>
                </a:lnTo>
                <a:lnTo>
                  <a:pt x="248412" y="259588"/>
                </a:lnTo>
                <a:lnTo>
                  <a:pt x="242697" y="259588"/>
                </a:lnTo>
                <a:lnTo>
                  <a:pt x="238633" y="256540"/>
                </a:lnTo>
                <a:lnTo>
                  <a:pt x="237464" y="252476"/>
                </a:lnTo>
                <a:lnTo>
                  <a:pt x="237363" y="252095"/>
                </a:lnTo>
                <a:lnTo>
                  <a:pt x="227965" y="230911"/>
                </a:lnTo>
                <a:lnTo>
                  <a:pt x="212598" y="214363"/>
                </a:lnTo>
                <a:lnTo>
                  <a:pt x="192747" y="203619"/>
                </a:lnTo>
                <a:lnTo>
                  <a:pt x="169926" y="199771"/>
                </a:lnTo>
                <a:lnTo>
                  <a:pt x="147091" y="203619"/>
                </a:lnTo>
                <a:lnTo>
                  <a:pt x="127254" y="214363"/>
                </a:lnTo>
                <a:lnTo>
                  <a:pt x="111874" y="230911"/>
                </a:lnTo>
                <a:lnTo>
                  <a:pt x="102489" y="252095"/>
                </a:lnTo>
                <a:lnTo>
                  <a:pt x="101219" y="256540"/>
                </a:lnTo>
                <a:lnTo>
                  <a:pt x="97155" y="259588"/>
                </a:lnTo>
                <a:lnTo>
                  <a:pt x="91630" y="259588"/>
                </a:lnTo>
                <a:lnTo>
                  <a:pt x="90297" y="259207"/>
                </a:lnTo>
                <a:lnTo>
                  <a:pt x="84963" y="257810"/>
                </a:lnTo>
                <a:lnTo>
                  <a:pt x="81788" y="252476"/>
                </a:lnTo>
                <a:lnTo>
                  <a:pt x="83185" y="247142"/>
                </a:lnTo>
                <a:lnTo>
                  <a:pt x="95262" y="219913"/>
                </a:lnTo>
                <a:lnTo>
                  <a:pt x="115023" y="198640"/>
                </a:lnTo>
                <a:lnTo>
                  <a:pt x="140538" y="184785"/>
                </a:lnTo>
                <a:lnTo>
                  <a:pt x="169926" y="179832"/>
                </a:lnTo>
                <a:lnTo>
                  <a:pt x="199301" y="184785"/>
                </a:lnTo>
                <a:lnTo>
                  <a:pt x="224815" y="198640"/>
                </a:lnTo>
                <a:lnTo>
                  <a:pt x="244576" y="219913"/>
                </a:lnTo>
                <a:lnTo>
                  <a:pt x="256667" y="247142"/>
                </a:lnTo>
                <a:lnTo>
                  <a:pt x="257962" y="252095"/>
                </a:lnTo>
                <a:lnTo>
                  <a:pt x="258064" y="252476"/>
                </a:lnTo>
                <a:lnTo>
                  <a:pt x="258064" y="136956"/>
                </a:lnTo>
                <a:lnTo>
                  <a:pt x="257149" y="141478"/>
                </a:lnTo>
                <a:lnTo>
                  <a:pt x="257111" y="141681"/>
                </a:lnTo>
                <a:lnTo>
                  <a:pt x="252133" y="149098"/>
                </a:lnTo>
                <a:lnTo>
                  <a:pt x="250609" y="151257"/>
                </a:lnTo>
                <a:lnTo>
                  <a:pt x="241236" y="157607"/>
                </a:lnTo>
                <a:lnTo>
                  <a:pt x="229616" y="160020"/>
                </a:lnTo>
                <a:lnTo>
                  <a:pt x="220853" y="158699"/>
                </a:lnTo>
                <a:lnTo>
                  <a:pt x="199936" y="132880"/>
                </a:lnTo>
                <a:lnTo>
                  <a:pt x="200228" y="127241"/>
                </a:lnTo>
                <a:lnTo>
                  <a:pt x="200342" y="124929"/>
                </a:lnTo>
                <a:lnTo>
                  <a:pt x="221869" y="100203"/>
                </a:lnTo>
                <a:lnTo>
                  <a:pt x="233553" y="100203"/>
                </a:lnTo>
                <a:lnTo>
                  <a:pt x="259461" y="130048"/>
                </a:lnTo>
                <a:lnTo>
                  <a:pt x="259461" y="26416"/>
                </a:lnTo>
                <a:lnTo>
                  <a:pt x="255460" y="23317"/>
                </a:lnTo>
                <a:lnTo>
                  <a:pt x="214922" y="6108"/>
                </a:lnTo>
                <a:lnTo>
                  <a:pt x="169926" y="0"/>
                </a:lnTo>
                <a:lnTo>
                  <a:pt x="139903" y="4076"/>
                </a:lnTo>
                <a:lnTo>
                  <a:pt x="139903" y="127241"/>
                </a:lnTo>
                <a:lnTo>
                  <a:pt x="139458" y="135940"/>
                </a:lnTo>
                <a:lnTo>
                  <a:pt x="136550" y="144145"/>
                </a:lnTo>
                <a:lnTo>
                  <a:pt x="131318" y="151257"/>
                </a:lnTo>
                <a:lnTo>
                  <a:pt x="125603" y="156972"/>
                </a:lnTo>
                <a:lnTo>
                  <a:pt x="117856" y="160020"/>
                </a:lnTo>
                <a:lnTo>
                  <a:pt x="106299" y="160020"/>
                </a:lnTo>
                <a:lnTo>
                  <a:pt x="80264" y="130048"/>
                </a:lnTo>
                <a:lnTo>
                  <a:pt x="82575" y="118618"/>
                </a:lnTo>
                <a:lnTo>
                  <a:pt x="82613" y="118427"/>
                </a:lnTo>
                <a:lnTo>
                  <a:pt x="89027" y="108966"/>
                </a:lnTo>
                <a:lnTo>
                  <a:pt x="98577" y="102552"/>
                </a:lnTo>
                <a:lnTo>
                  <a:pt x="110236" y="100203"/>
                </a:lnTo>
                <a:lnTo>
                  <a:pt x="118910" y="101536"/>
                </a:lnTo>
                <a:lnTo>
                  <a:pt x="126720" y="105270"/>
                </a:lnTo>
                <a:lnTo>
                  <a:pt x="133184" y="111086"/>
                </a:lnTo>
                <a:lnTo>
                  <a:pt x="137668" y="118427"/>
                </a:lnTo>
                <a:lnTo>
                  <a:pt x="137795" y="118618"/>
                </a:lnTo>
                <a:lnTo>
                  <a:pt x="139903" y="127241"/>
                </a:lnTo>
                <a:lnTo>
                  <a:pt x="139903" y="4076"/>
                </a:lnTo>
                <a:lnTo>
                  <a:pt x="84378" y="23317"/>
                </a:lnTo>
                <a:lnTo>
                  <a:pt x="49949" y="49961"/>
                </a:lnTo>
                <a:lnTo>
                  <a:pt x="23304" y="84391"/>
                </a:lnTo>
                <a:lnTo>
                  <a:pt x="6096" y="124929"/>
                </a:lnTo>
                <a:lnTo>
                  <a:pt x="0" y="169926"/>
                </a:lnTo>
                <a:lnTo>
                  <a:pt x="6019" y="214363"/>
                </a:lnTo>
                <a:lnTo>
                  <a:pt x="6096" y="214934"/>
                </a:lnTo>
                <a:lnTo>
                  <a:pt x="23304" y="255473"/>
                </a:lnTo>
                <a:lnTo>
                  <a:pt x="49949" y="289902"/>
                </a:lnTo>
                <a:lnTo>
                  <a:pt x="84378" y="316547"/>
                </a:lnTo>
                <a:lnTo>
                  <a:pt x="124917" y="333756"/>
                </a:lnTo>
                <a:lnTo>
                  <a:pt x="169926" y="339852"/>
                </a:lnTo>
                <a:lnTo>
                  <a:pt x="214922" y="333756"/>
                </a:lnTo>
                <a:lnTo>
                  <a:pt x="255460" y="316547"/>
                </a:lnTo>
                <a:lnTo>
                  <a:pt x="289890" y="289902"/>
                </a:lnTo>
                <a:lnTo>
                  <a:pt x="313347" y="259588"/>
                </a:lnTo>
                <a:lnTo>
                  <a:pt x="316534" y="255473"/>
                </a:lnTo>
                <a:lnTo>
                  <a:pt x="333743" y="214934"/>
                </a:lnTo>
                <a:lnTo>
                  <a:pt x="338505" y="179832"/>
                </a:lnTo>
                <a:lnTo>
                  <a:pt x="339852" y="169926"/>
                </a:lnTo>
                <a:close/>
              </a:path>
            </a:pathLst>
          </a:custGeom>
          <a:solidFill>
            <a:srgbClr val="00A98F"/>
          </a:solidFill>
        </p:spPr>
        <p:txBody>
          <a:bodyPr wrap="square" lIns="0" tIns="0" rIns="0" bIns="0" rtlCol="0"/>
          <a:lstStyle/>
          <a:p>
            <a:endParaRPr/>
          </a:p>
        </p:txBody>
      </p:sp>
      <p:sp>
        <p:nvSpPr>
          <p:cNvPr id="7" name="object 7"/>
          <p:cNvSpPr/>
          <p:nvPr/>
        </p:nvSpPr>
        <p:spPr>
          <a:xfrm>
            <a:off x="5940552" y="2426207"/>
            <a:ext cx="340360" cy="340360"/>
          </a:xfrm>
          <a:custGeom>
            <a:avLst/>
            <a:gdLst/>
            <a:ahLst/>
            <a:cxnLst/>
            <a:rect l="l" t="t" r="r" b="b"/>
            <a:pathLst>
              <a:path w="340360" h="340360">
                <a:moveTo>
                  <a:pt x="120396" y="124841"/>
                </a:moveTo>
                <a:lnTo>
                  <a:pt x="115951" y="120396"/>
                </a:lnTo>
                <a:lnTo>
                  <a:pt x="110490" y="120396"/>
                </a:lnTo>
                <a:lnTo>
                  <a:pt x="105029" y="120396"/>
                </a:lnTo>
                <a:lnTo>
                  <a:pt x="100584" y="124841"/>
                </a:lnTo>
                <a:lnTo>
                  <a:pt x="100584" y="135763"/>
                </a:lnTo>
                <a:lnTo>
                  <a:pt x="105029" y="140208"/>
                </a:lnTo>
                <a:lnTo>
                  <a:pt x="115951" y="140208"/>
                </a:lnTo>
                <a:lnTo>
                  <a:pt x="120396" y="135763"/>
                </a:lnTo>
                <a:lnTo>
                  <a:pt x="120396" y="124841"/>
                </a:lnTo>
                <a:close/>
              </a:path>
              <a:path w="340360" h="340360">
                <a:moveTo>
                  <a:pt x="239268" y="124841"/>
                </a:moveTo>
                <a:lnTo>
                  <a:pt x="234823" y="120396"/>
                </a:lnTo>
                <a:lnTo>
                  <a:pt x="229362" y="120396"/>
                </a:lnTo>
                <a:lnTo>
                  <a:pt x="223901" y="120396"/>
                </a:lnTo>
                <a:lnTo>
                  <a:pt x="219456" y="124841"/>
                </a:lnTo>
                <a:lnTo>
                  <a:pt x="219456" y="135763"/>
                </a:lnTo>
                <a:lnTo>
                  <a:pt x="223901" y="140208"/>
                </a:lnTo>
                <a:lnTo>
                  <a:pt x="234823" y="140208"/>
                </a:lnTo>
                <a:lnTo>
                  <a:pt x="239268" y="135763"/>
                </a:lnTo>
                <a:lnTo>
                  <a:pt x="239268" y="124841"/>
                </a:lnTo>
                <a:close/>
              </a:path>
              <a:path w="340360" h="340360">
                <a:moveTo>
                  <a:pt x="339852" y="169926"/>
                </a:moveTo>
                <a:lnTo>
                  <a:pt x="338505" y="160020"/>
                </a:lnTo>
                <a:lnTo>
                  <a:pt x="333743" y="124929"/>
                </a:lnTo>
                <a:lnTo>
                  <a:pt x="323253" y="100203"/>
                </a:lnTo>
                <a:lnTo>
                  <a:pt x="316534" y="84391"/>
                </a:lnTo>
                <a:lnTo>
                  <a:pt x="289890" y="49961"/>
                </a:lnTo>
                <a:lnTo>
                  <a:pt x="259461" y="26416"/>
                </a:lnTo>
                <a:lnTo>
                  <a:pt x="259461" y="130048"/>
                </a:lnTo>
                <a:lnTo>
                  <a:pt x="258064" y="136956"/>
                </a:lnTo>
                <a:lnTo>
                  <a:pt x="258064" y="252476"/>
                </a:lnTo>
                <a:lnTo>
                  <a:pt x="254889" y="257810"/>
                </a:lnTo>
                <a:lnTo>
                  <a:pt x="249555" y="259207"/>
                </a:lnTo>
                <a:lnTo>
                  <a:pt x="248412" y="259588"/>
                </a:lnTo>
                <a:lnTo>
                  <a:pt x="242697" y="259588"/>
                </a:lnTo>
                <a:lnTo>
                  <a:pt x="238633" y="256540"/>
                </a:lnTo>
                <a:lnTo>
                  <a:pt x="237464" y="252476"/>
                </a:lnTo>
                <a:lnTo>
                  <a:pt x="237363" y="252095"/>
                </a:lnTo>
                <a:lnTo>
                  <a:pt x="227965" y="230911"/>
                </a:lnTo>
                <a:lnTo>
                  <a:pt x="212598" y="214363"/>
                </a:lnTo>
                <a:lnTo>
                  <a:pt x="192747" y="203619"/>
                </a:lnTo>
                <a:lnTo>
                  <a:pt x="169926" y="199771"/>
                </a:lnTo>
                <a:lnTo>
                  <a:pt x="147091" y="203619"/>
                </a:lnTo>
                <a:lnTo>
                  <a:pt x="127254" y="214363"/>
                </a:lnTo>
                <a:lnTo>
                  <a:pt x="111874" y="230911"/>
                </a:lnTo>
                <a:lnTo>
                  <a:pt x="102489" y="252095"/>
                </a:lnTo>
                <a:lnTo>
                  <a:pt x="101219" y="256540"/>
                </a:lnTo>
                <a:lnTo>
                  <a:pt x="97155" y="259588"/>
                </a:lnTo>
                <a:lnTo>
                  <a:pt x="91617" y="259588"/>
                </a:lnTo>
                <a:lnTo>
                  <a:pt x="90297" y="259207"/>
                </a:lnTo>
                <a:lnTo>
                  <a:pt x="84963" y="257810"/>
                </a:lnTo>
                <a:lnTo>
                  <a:pt x="81788" y="252476"/>
                </a:lnTo>
                <a:lnTo>
                  <a:pt x="83185" y="247142"/>
                </a:lnTo>
                <a:lnTo>
                  <a:pt x="95262" y="219913"/>
                </a:lnTo>
                <a:lnTo>
                  <a:pt x="115023" y="198628"/>
                </a:lnTo>
                <a:lnTo>
                  <a:pt x="140538" y="184785"/>
                </a:lnTo>
                <a:lnTo>
                  <a:pt x="169926" y="179832"/>
                </a:lnTo>
                <a:lnTo>
                  <a:pt x="199301" y="184785"/>
                </a:lnTo>
                <a:lnTo>
                  <a:pt x="224815" y="198628"/>
                </a:lnTo>
                <a:lnTo>
                  <a:pt x="244576" y="219913"/>
                </a:lnTo>
                <a:lnTo>
                  <a:pt x="256667" y="247142"/>
                </a:lnTo>
                <a:lnTo>
                  <a:pt x="257962" y="252095"/>
                </a:lnTo>
                <a:lnTo>
                  <a:pt x="258064" y="252476"/>
                </a:lnTo>
                <a:lnTo>
                  <a:pt x="258064" y="136956"/>
                </a:lnTo>
                <a:lnTo>
                  <a:pt x="257149" y="141478"/>
                </a:lnTo>
                <a:lnTo>
                  <a:pt x="257111" y="141681"/>
                </a:lnTo>
                <a:lnTo>
                  <a:pt x="252133" y="149098"/>
                </a:lnTo>
                <a:lnTo>
                  <a:pt x="250609" y="151257"/>
                </a:lnTo>
                <a:lnTo>
                  <a:pt x="241236" y="157607"/>
                </a:lnTo>
                <a:lnTo>
                  <a:pt x="229616" y="160020"/>
                </a:lnTo>
                <a:lnTo>
                  <a:pt x="220853" y="158699"/>
                </a:lnTo>
                <a:lnTo>
                  <a:pt x="199936" y="132880"/>
                </a:lnTo>
                <a:lnTo>
                  <a:pt x="200228" y="127241"/>
                </a:lnTo>
                <a:lnTo>
                  <a:pt x="200342" y="124929"/>
                </a:lnTo>
                <a:lnTo>
                  <a:pt x="221869" y="100203"/>
                </a:lnTo>
                <a:lnTo>
                  <a:pt x="233553" y="100203"/>
                </a:lnTo>
                <a:lnTo>
                  <a:pt x="259461" y="130048"/>
                </a:lnTo>
                <a:lnTo>
                  <a:pt x="259461" y="26416"/>
                </a:lnTo>
                <a:lnTo>
                  <a:pt x="255460" y="23317"/>
                </a:lnTo>
                <a:lnTo>
                  <a:pt x="214922" y="6108"/>
                </a:lnTo>
                <a:lnTo>
                  <a:pt x="169926" y="0"/>
                </a:lnTo>
                <a:lnTo>
                  <a:pt x="139903" y="4076"/>
                </a:lnTo>
                <a:lnTo>
                  <a:pt x="139903" y="127241"/>
                </a:lnTo>
                <a:lnTo>
                  <a:pt x="139458" y="135940"/>
                </a:lnTo>
                <a:lnTo>
                  <a:pt x="136550" y="144145"/>
                </a:lnTo>
                <a:lnTo>
                  <a:pt x="131318" y="151257"/>
                </a:lnTo>
                <a:lnTo>
                  <a:pt x="125603" y="156972"/>
                </a:lnTo>
                <a:lnTo>
                  <a:pt x="117856" y="160020"/>
                </a:lnTo>
                <a:lnTo>
                  <a:pt x="106299" y="160020"/>
                </a:lnTo>
                <a:lnTo>
                  <a:pt x="80264" y="130048"/>
                </a:lnTo>
                <a:lnTo>
                  <a:pt x="82575" y="118618"/>
                </a:lnTo>
                <a:lnTo>
                  <a:pt x="82613" y="118427"/>
                </a:lnTo>
                <a:lnTo>
                  <a:pt x="89027" y="108966"/>
                </a:lnTo>
                <a:lnTo>
                  <a:pt x="98577" y="102552"/>
                </a:lnTo>
                <a:lnTo>
                  <a:pt x="110236" y="100203"/>
                </a:lnTo>
                <a:lnTo>
                  <a:pt x="118910" y="101536"/>
                </a:lnTo>
                <a:lnTo>
                  <a:pt x="126720" y="105270"/>
                </a:lnTo>
                <a:lnTo>
                  <a:pt x="133184" y="111086"/>
                </a:lnTo>
                <a:lnTo>
                  <a:pt x="137668" y="118427"/>
                </a:lnTo>
                <a:lnTo>
                  <a:pt x="137795" y="118618"/>
                </a:lnTo>
                <a:lnTo>
                  <a:pt x="139903" y="127241"/>
                </a:lnTo>
                <a:lnTo>
                  <a:pt x="139903" y="4076"/>
                </a:lnTo>
                <a:lnTo>
                  <a:pt x="84378" y="23317"/>
                </a:lnTo>
                <a:lnTo>
                  <a:pt x="49949" y="49961"/>
                </a:lnTo>
                <a:lnTo>
                  <a:pt x="23304" y="84391"/>
                </a:lnTo>
                <a:lnTo>
                  <a:pt x="6096" y="124929"/>
                </a:lnTo>
                <a:lnTo>
                  <a:pt x="0" y="169926"/>
                </a:lnTo>
                <a:lnTo>
                  <a:pt x="6019" y="214363"/>
                </a:lnTo>
                <a:lnTo>
                  <a:pt x="6096" y="214934"/>
                </a:lnTo>
                <a:lnTo>
                  <a:pt x="23304" y="255473"/>
                </a:lnTo>
                <a:lnTo>
                  <a:pt x="49949" y="289902"/>
                </a:lnTo>
                <a:lnTo>
                  <a:pt x="84378" y="316547"/>
                </a:lnTo>
                <a:lnTo>
                  <a:pt x="124917" y="333756"/>
                </a:lnTo>
                <a:lnTo>
                  <a:pt x="169926" y="339852"/>
                </a:lnTo>
                <a:lnTo>
                  <a:pt x="214922" y="333756"/>
                </a:lnTo>
                <a:lnTo>
                  <a:pt x="255460" y="316547"/>
                </a:lnTo>
                <a:lnTo>
                  <a:pt x="289890" y="289902"/>
                </a:lnTo>
                <a:lnTo>
                  <a:pt x="313347" y="259588"/>
                </a:lnTo>
                <a:lnTo>
                  <a:pt x="316534" y="255473"/>
                </a:lnTo>
                <a:lnTo>
                  <a:pt x="333743" y="214934"/>
                </a:lnTo>
                <a:lnTo>
                  <a:pt x="338505" y="179832"/>
                </a:lnTo>
                <a:lnTo>
                  <a:pt x="339852" y="169926"/>
                </a:lnTo>
                <a:close/>
              </a:path>
            </a:pathLst>
          </a:custGeom>
          <a:solidFill>
            <a:srgbClr val="00A98F"/>
          </a:solidFill>
        </p:spPr>
        <p:txBody>
          <a:bodyPr wrap="square" lIns="0" tIns="0" rIns="0" bIns="0" rtlCol="0"/>
          <a:lstStyle/>
          <a:p>
            <a:endParaRPr/>
          </a:p>
        </p:txBody>
      </p:sp>
      <p:sp>
        <p:nvSpPr>
          <p:cNvPr id="8" name="object 8"/>
          <p:cNvSpPr txBox="1"/>
          <p:nvPr/>
        </p:nvSpPr>
        <p:spPr>
          <a:xfrm>
            <a:off x="528929" y="241808"/>
            <a:ext cx="7814309" cy="3682365"/>
          </a:xfrm>
          <a:prstGeom prst="rect">
            <a:avLst/>
          </a:prstGeom>
        </p:spPr>
        <p:txBody>
          <a:bodyPr vert="horz" wrap="square" lIns="0" tIns="12700" rIns="0" bIns="0" rtlCol="0">
            <a:spAutoFit/>
          </a:bodyPr>
          <a:lstStyle/>
          <a:p>
            <a:pPr marL="3361690" marR="389890">
              <a:lnSpc>
                <a:spcPct val="100000"/>
              </a:lnSpc>
              <a:spcBef>
                <a:spcPts val="100"/>
              </a:spcBef>
            </a:pPr>
            <a:r>
              <a:rPr sz="2400" spc="55" dirty="0">
                <a:solidFill>
                  <a:srgbClr val="7C858B"/>
                </a:solidFill>
                <a:latin typeface="Verdana"/>
                <a:cs typeface="Verdana"/>
              </a:rPr>
              <a:t>Yüzünü</a:t>
            </a:r>
            <a:r>
              <a:rPr sz="2400" spc="-195" dirty="0">
                <a:solidFill>
                  <a:srgbClr val="7C858B"/>
                </a:solidFill>
                <a:latin typeface="Verdana"/>
                <a:cs typeface="Verdana"/>
              </a:rPr>
              <a:t> </a:t>
            </a:r>
            <a:r>
              <a:rPr sz="2400" spc="-20" dirty="0">
                <a:solidFill>
                  <a:srgbClr val="7C858B"/>
                </a:solidFill>
                <a:latin typeface="Verdana"/>
                <a:cs typeface="Verdana"/>
              </a:rPr>
              <a:t>yıkarken</a:t>
            </a:r>
            <a:r>
              <a:rPr sz="2400" spc="-185" dirty="0">
                <a:solidFill>
                  <a:srgbClr val="7C858B"/>
                </a:solidFill>
                <a:latin typeface="Verdana"/>
                <a:cs typeface="Verdana"/>
              </a:rPr>
              <a:t> </a:t>
            </a:r>
            <a:r>
              <a:rPr sz="2400" spc="-20" dirty="0">
                <a:solidFill>
                  <a:srgbClr val="7C858B"/>
                </a:solidFill>
                <a:latin typeface="Verdana"/>
                <a:cs typeface="Verdana"/>
              </a:rPr>
              <a:t>suyu</a:t>
            </a:r>
            <a:r>
              <a:rPr sz="2400" spc="-204" dirty="0">
                <a:solidFill>
                  <a:srgbClr val="7C858B"/>
                </a:solidFill>
                <a:latin typeface="Verdana"/>
                <a:cs typeface="Verdana"/>
              </a:rPr>
              <a:t> </a:t>
            </a:r>
            <a:r>
              <a:rPr sz="2400" spc="-20" dirty="0">
                <a:solidFill>
                  <a:srgbClr val="7C858B"/>
                </a:solidFill>
                <a:latin typeface="Verdana"/>
                <a:cs typeface="Verdana"/>
              </a:rPr>
              <a:t>açık </a:t>
            </a:r>
            <a:r>
              <a:rPr sz="2400" spc="-10" dirty="0">
                <a:solidFill>
                  <a:srgbClr val="7C858B"/>
                </a:solidFill>
                <a:latin typeface="Verdana"/>
                <a:cs typeface="Verdana"/>
              </a:rPr>
              <a:t>bırakanlar</a:t>
            </a:r>
            <a:endParaRPr sz="2400">
              <a:latin typeface="Verdana"/>
              <a:cs typeface="Verdana"/>
            </a:endParaRPr>
          </a:p>
          <a:p>
            <a:pPr>
              <a:lnSpc>
                <a:spcPct val="100000"/>
              </a:lnSpc>
              <a:spcBef>
                <a:spcPts val="894"/>
              </a:spcBef>
            </a:pPr>
            <a:endParaRPr sz="2400">
              <a:latin typeface="Verdana"/>
              <a:cs typeface="Verdana"/>
            </a:endParaRPr>
          </a:p>
          <a:p>
            <a:pPr marL="3361690">
              <a:lnSpc>
                <a:spcPct val="100000"/>
              </a:lnSpc>
            </a:pPr>
            <a:r>
              <a:rPr sz="2400" dirty="0">
                <a:solidFill>
                  <a:srgbClr val="7C858B"/>
                </a:solidFill>
                <a:latin typeface="Verdana"/>
                <a:cs typeface="Verdana"/>
              </a:rPr>
              <a:t>Dişlerini</a:t>
            </a:r>
            <a:r>
              <a:rPr sz="2400" spc="-200" dirty="0">
                <a:solidFill>
                  <a:srgbClr val="7C858B"/>
                </a:solidFill>
                <a:latin typeface="Verdana"/>
                <a:cs typeface="Verdana"/>
              </a:rPr>
              <a:t> </a:t>
            </a:r>
            <a:r>
              <a:rPr sz="2400" dirty="0">
                <a:solidFill>
                  <a:srgbClr val="7C858B"/>
                </a:solidFill>
                <a:latin typeface="Verdana"/>
                <a:cs typeface="Verdana"/>
              </a:rPr>
              <a:t>fırçalarken</a:t>
            </a:r>
            <a:r>
              <a:rPr sz="2400" spc="-235" dirty="0">
                <a:solidFill>
                  <a:srgbClr val="7C858B"/>
                </a:solidFill>
                <a:latin typeface="Verdana"/>
                <a:cs typeface="Verdana"/>
              </a:rPr>
              <a:t> </a:t>
            </a:r>
            <a:r>
              <a:rPr sz="2400" spc="-20" dirty="0">
                <a:solidFill>
                  <a:srgbClr val="7C858B"/>
                </a:solidFill>
                <a:latin typeface="Verdana"/>
                <a:cs typeface="Verdana"/>
              </a:rPr>
              <a:t>suyu</a:t>
            </a:r>
            <a:r>
              <a:rPr sz="2400" spc="-229" dirty="0">
                <a:solidFill>
                  <a:srgbClr val="7C858B"/>
                </a:solidFill>
                <a:latin typeface="Verdana"/>
                <a:cs typeface="Verdana"/>
              </a:rPr>
              <a:t> </a:t>
            </a:r>
            <a:r>
              <a:rPr sz="2400" spc="-20" dirty="0">
                <a:solidFill>
                  <a:srgbClr val="7C858B"/>
                </a:solidFill>
                <a:latin typeface="Verdana"/>
                <a:cs typeface="Verdana"/>
              </a:rPr>
              <a:t>açık</a:t>
            </a:r>
            <a:endParaRPr sz="2400">
              <a:latin typeface="Verdana"/>
              <a:cs typeface="Verdana"/>
            </a:endParaRPr>
          </a:p>
          <a:p>
            <a:pPr marL="3361690">
              <a:lnSpc>
                <a:spcPts val="2865"/>
              </a:lnSpc>
              <a:spcBef>
                <a:spcPts val="5"/>
              </a:spcBef>
            </a:pPr>
            <a:r>
              <a:rPr sz="2400" spc="-10" dirty="0">
                <a:solidFill>
                  <a:srgbClr val="7C858B"/>
                </a:solidFill>
                <a:latin typeface="Verdana"/>
                <a:cs typeface="Verdana"/>
              </a:rPr>
              <a:t>bırakanlar</a:t>
            </a:r>
            <a:endParaRPr sz="2400">
              <a:latin typeface="Verdana"/>
              <a:cs typeface="Verdana"/>
            </a:endParaRPr>
          </a:p>
          <a:p>
            <a:pPr marL="12700" marR="5771515">
              <a:lnSpc>
                <a:spcPts val="2880"/>
              </a:lnSpc>
              <a:spcBef>
                <a:spcPts val="80"/>
              </a:spcBef>
            </a:pPr>
            <a:r>
              <a:rPr sz="2400" spc="-25" dirty="0">
                <a:solidFill>
                  <a:srgbClr val="FFFFFF"/>
                </a:solidFill>
                <a:latin typeface="Verdana"/>
                <a:cs typeface="Verdana"/>
              </a:rPr>
              <a:t>SU </a:t>
            </a:r>
            <a:r>
              <a:rPr sz="2400" spc="-10" dirty="0">
                <a:solidFill>
                  <a:srgbClr val="FFFFFF"/>
                </a:solidFill>
                <a:latin typeface="Verdana"/>
                <a:cs typeface="Verdana"/>
              </a:rPr>
              <a:t>KAYNAKLARI</a:t>
            </a:r>
            <a:endParaRPr sz="2400">
              <a:latin typeface="Verdana"/>
              <a:cs typeface="Verdana"/>
            </a:endParaRPr>
          </a:p>
          <a:p>
            <a:pPr marL="3361690" marR="476250">
              <a:lnSpc>
                <a:spcPct val="100000"/>
              </a:lnSpc>
              <a:spcBef>
                <a:spcPts val="1870"/>
              </a:spcBef>
            </a:pPr>
            <a:r>
              <a:rPr sz="2400" dirty="0">
                <a:solidFill>
                  <a:srgbClr val="7C858B"/>
                </a:solidFill>
                <a:latin typeface="Verdana"/>
                <a:cs typeface="Verdana"/>
              </a:rPr>
              <a:t>Balkon</a:t>
            </a:r>
            <a:r>
              <a:rPr sz="2400" spc="-75" dirty="0">
                <a:solidFill>
                  <a:srgbClr val="7C858B"/>
                </a:solidFill>
                <a:latin typeface="Verdana"/>
                <a:cs typeface="Verdana"/>
              </a:rPr>
              <a:t> </a:t>
            </a:r>
            <a:r>
              <a:rPr sz="2400" spc="-25" dirty="0">
                <a:solidFill>
                  <a:srgbClr val="7C858B"/>
                </a:solidFill>
                <a:latin typeface="Verdana"/>
                <a:cs typeface="Verdana"/>
              </a:rPr>
              <a:t>yıkarken</a:t>
            </a:r>
            <a:r>
              <a:rPr sz="2400" spc="-70" dirty="0">
                <a:solidFill>
                  <a:srgbClr val="7C858B"/>
                </a:solidFill>
                <a:latin typeface="Verdana"/>
                <a:cs typeface="Verdana"/>
              </a:rPr>
              <a:t> </a:t>
            </a:r>
            <a:r>
              <a:rPr sz="2400" spc="-10" dirty="0">
                <a:solidFill>
                  <a:srgbClr val="7C858B"/>
                </a:solidFill>
                <a:latin typeface="Verdana"/>
                <a:cs typeface="Verdana"/>
              </a:rPr>
              <a:t>hortumla yıkayanlar</a:t>
            </a:r>
            <a:endParaRPr sz="2400">
              <a:latin typeface="Verdana"/>
              <a:cs typeface="Verdana"/>
            </a:endParaRPr>
          </a:p>
        </p:txBody>
      </p:sp>
      <p:sp>
        <p:nvSpPr>
          <p:cNvPr id="9" name="object 9"/>
          <p:cNvSpPr/>
          <p:nvPr/>
        </p:nvSpPr>
        <p:spPr>
          <a:xfrm>
            <a:off x="5986272" y="4136135"/>
            <a:ext cx="340360" cy="338455"/>
          </a:xfrm>
          <a:custGeom>
            <a:avLst/>
            <a:gdLst/>
            <a:ahLst/>
            <a:cxnLst/>
            <a:rect l="l" t="t" r="r" b="b"/>
            <a:pathLst>
              <a:path w="340360" h="338454">
                <a:moveTo>
                  <a:pt x="120396" y="123266"/>
                </a:moveTo>
                <a:lnTo>
                  <a:pt x="115951" y="118884"/>
                </a:lnTo>
                <a:lnTo>
                  <a:pt x="110490" y="118884"/>
                </a:lnTo>
                <a:lnTo>
                  <a:pt x="105029" y="118884"/>
                </a:lnTo>
                <a:lnTo>
                  <a:pt x="100584" y="123266"/>
                </a:lnTo>
                <a:lnTo>
                  <a:pt x="100584" y="134239"/>
                </a:lnTo>
                <a:lnTo>
                  <a:pt x="105029" y="138671"/>
                </a:lnTo>
                <a:lnTo>
                  <a:pt x="115951" y="138671"/>
                </a:lnTo>
                <a:lnTo>
                  <a:pt x="120396" y="134239"/>
                </a:lnTo>
                <a:lnTo>
                  <a:pt x="120396" y="123266"/>
                </a:lnTo>
                <a:close/>
              </a:path>
              <a:path w="340360" h="338454">
                <a:moveTo>
                  <a:pt x="239268" y="123266"/>
                </a:moveTo>
                <a:lnTo>
                  <a:pt x="234823" y="118884"/>
                </a:lnTo>
                <a:lnTo>
                  <a:pt x="229362" y="118884"/>
                </a:lnTo>
                <a:lnTo>
                  <a:pt x="223901" y="118884"/>
                </a:lnTo>
                <a:lnTo>
                  <a:pt x="219456" y="123266"/>
                </a:lnTo>
                <a:lnTo>
                  <a:pt x="219456" y="134239"/>
                </a:lnTo>
                <a:lnTo>
                  <a:pt x="223901" y="138671"/>
                </a:lnTo>
                <a:lnTo>
                  <a:pt x="234823" y="138671"/>
                </a:lnTo>
                <a:lnTo>
                  <a:pt x="239268" y="134239"/>
                </a:lnTo>
                <a:lnTo>
                  <a:pt x="239268" y="123266"/>
                </a:lnTo>
                <a:close/>
              </a:path>
              <a:path w="340360" h="338454">
                <a:moveTo>
                  <a:pt x="339852" y="169151"/>
                </a:moveTo>
                <a:lnTo>
                  <a:pt x="338493" y="159270"/>
                </a:lnTo>
                <a:lnTo>
                  <a:pt x="333743" y="124371"/>
                </a:lnTo>
                <a:lnTo>
                  <a:pt x="323278" y="99809"/>
                </a:lnTo>
                <a:lnTo>
                  <a:pt x="316534" y="84010"/>
                </a:lnTo>
                <a:lnTo>
                  <a:pt x="289890" y="49733"/>
                </a:lnTo>
                <a:lnTo>
                  <a:pt x="259461" y="26301"/>
                </a:lnTo>
                <a:lnTo>
                  <a:pt x="259461" y="129514"/>
                </a:lnTo>
                <a:lnTo>
                  <a:pt x="258064" y="136423"/>
                </a:lnTo>
                <a:lnTo>
                  <a:pt x="258064" y="251307"/>
                </a:lnTo>
                <a:lnTo>
                  <a:pt x="254889" y="256705"/>
                </a:lnTo>
                <a:lnTo>
                  <a:pt x="249555" y="258064"/>
                </a:lnTo>
                <a:lnTo>
                  <a:pt x="248475" y="258368"/>
                </a:lnTo>
                <a:lnTo>
                  <a:pt x="242697" y="258368"/>
                </a:lnTo>
                <a:lnTo>
                  <a:pt x="238633" y="255422"/>
                </a:lnTo>
                <a:lnTo>
                  <a:pt x="237464" y="251307"/>
                </a:lnTo>
                <a:lnTo>
                  <a:pt x="237363" y="250939"/>
                </a:lnTo>
                <a:lnTo>
                  <a:pt x="227965" y="229857"/>
                </a:lnTo>
                <a:lnTo>
                  <a:pt x="212598" y="213385"/>
                </a:lnTo>
                <a:lnTo>
                  <a:pt x="192747" y="202653"/>
                </a:lnTo>
                <a:lnTo>
                  <a:pt x="169926" y="198818"/>
                </a:lnTo>
                <a:lnTo>
                  <a:pt x="147091" y="202653"/>
                </a:lnTo>
                <a:lnTo>
                  <a:pt x="127254" y="213385"/>
                </a:lnTo>
                <a:lnTo>
                  <a:pt x="111874" y="229857"/>
                </a:lnTo>
                <a:lnTo>
                  <a:pt x="102489" y="250939"/>
                </a:lnTo>
                <a:lnTo>
                  <a:pt x="101219" y="255422"/>
                </a:lnTo>
                <a:lnTo>
                  <a:pt x="97155" y="258368"/>
                </a:lnTo>
                <a:lnTo>
                  <a:pt x="91528" y="258368"/>
                </a:lnTo>
                <a:lnTo>
                  <a:pt x="84963" y="256705"/>
                </a:lnTo>
                <a:lnTo>
                  <a:pt x="81788" y="251307"/>
                </a:lnTo>
                <a:lnTo>
                  <a:pt x="83185" y="245973"/>
                </a:lnTo>
                <a:lnTo>
                  <a:pt x="95262" y="218871"/>
                </a:lnTo>
                <a:lnTo>
                  <a:pt x="115023" y="197688"/>
                </a:lnTo>
                <a:lnTo>
                  <a:pt x="140538" y="183908"/>
                </a:lnTo>
                <a:lnTo>
                  <a:pt x="169926" y="178981"/>
                </a:lnTo>
                <a:lnTo>
                  <a:pt x="199301" y="183908"/>
                </a:lnTo>
                <a:lnTo>
                  <a:pt x="224815" y="197688"/>
                </a:lnTo>
                <a:lnTo>
                  <a:pt x="244576" y="218871"/>
                </a:lnTo>
                <a:lnTo>
                  <a:pt x="256667" y="245973"/>
                </a:lnTo>
                <a:lnTo>
                  <a:pt x="257962" y="250939"/>
                </a:lnTo>
                <a:lnTo>
                  <a:pt x="258064" y="251307"/>
                </a:lnTo>
                <a:lnTo>
                  <a:pt x="258064" y="136423"/>
                </a:lnTo>
                <a:lnTo>
                  <a:pt x="257162" y="140868"/>
                </a:lnTo>
                <a:lnTo>
                  <a:pt x="257111" y="141097"/>
                </a:lnTo>
                <a:lnTo>
                  <a:pt x="250710" y="150545"/>
                </a:lnTo>
                <a:lnTo>
                  <a:pt x="241096" y="157010"/>
                </a:lnTo>
                <a:lnTo>
                  <a:pt x="240753" y="157010"/>
                </a:lnTo>
                <a:lnTo>
                  <a:pt x="229616" y="159270"/>
                </a:lnTo>
                <a:lnTo>
                  <a:pt x="199936" y="132334"/>
                </a:lnTo>
                <a:lnTo>
                  <a:pt x="200228" y="126695"/>
                </a:lnTo>
                <a:lnTo>
                  <a:pt x="200355" y="124371"/>
                </a:lnTo>
                <a:lnTo>
                  <a:pt x="200380" y="123710"/>
                </a:lnTo>
                <a:lnTo>
                  <a:pt x="203288" y="115570"/>
                </a:lnTo>
                <a:lnTo>
                  <a:pt x="208508" y="108496"/>
                </a:lnTo>
                <a:lnTo>
                  <a:pt x="214249" y="102781"/>
                </a:lnTo>
                <a:lnTo>
                  <a:pt x="221729" y="99809"/>
                </a:lnTo>
                <a:lnTo>
                  <a:pt x="233807" y="99809"/>
                </a:lnTo>
                <a:lnTo>
                  <a:pt x="259461" y="129514"/>
                </a:lnTo>
                <a:lnTo>
                  <a:pt x="259461" y="26301"/>
                </a:lnTo>
                <a:lnTo>
                  <a:pt x="255460" y="23215"/>
                </a:lnTo>
                <a:lnTo>
                  <a:pt x="214922" y="6083"/>
                </a:lnTo>
                <a:lnTo>
                  <a:pt x="169926" y="0"/>
                </a:lnTo>
                <a:lnTo>
                  <a:pt x="139903" y="4064"/>
                </a:lnTo>
                <a:lnTo>
                  <a:pt x="139903" y="126695"/>
                </a:lnTo>
                <a:lnTo>
                  <a:pt x="139458" y="135331"/>
                </a:lnTo>
                <a:lnTo>
                  <a:pt x="136550" y="143471"/>
                </a:lnTo>
                <a:lnTo>
                  <a:pt x="131318" y="150545"/>
                </a:lnTo>
                <a:lnTo>
                  <a:pt x="125603" y="156248"/>
                </a:lnTo>
                <a:lnTo>
                  <a:pt x="117856" y="159270"/>
                </a:lnTo>
                <a:lnTo>
                  <a:pt x="106299" y="159270"/>
                </a:lnTo>
                <a:lnTo>
                  <a:pt x="80264" y="129514"/>
                </a:lnTo>
                <a:lnTo>
                  <a:pt x="82575" y="118135"/>
                </a:lnTo>
                <a:lnTo>
                  <a:pt x="82613" y="117944"/>
                </a:lnTo>
                <a:lnTo>
                  <a:pt x="89052" y="108496"/>
                </a:lnTo>
                <a:lnTo>
                  <a:pt x="98577" y="102146"/>
                </a:lnTo>
                <a:lnTo>
                  <a:pt x="110236" y="99809"/>
                </a:lnTo>
                <a:lnTo>
                  <a:pt x="118910" y="101117"/>
                </a:lnTo>
                <a:lnTo>
                  <a:pt x="126720" y="104825"/>
                </a:lnTo>
                <a:lnTo>
                  <a:pt x="133184" y="110604"/>
                </a:lnTo>
                <a:lnTo>
                  <a:pt x="137668" y="117944"/>
                </a:lnTo>
                <a:lnTo>
                  <a:pt x="137795" y="118135"/>
                </a:lnTo>
                <a:lnTo>
                  <a:pt x="139903" y="126695"/>
                </a:lnTo>
                <a:lnTo>
                  <a:pt x="139903" y="4064"/>
                </a:lnTo>
                <a:lnTo>
                  <a:pt x="84378" y="23215"/>
                </a:lnTo>
                <a:lnTo>
                  <a:pt x="49949" y="49733"/>
                </a:lnTo>
                <a:lnTo>
                  <a:pt x="23304" y="84010"/>
                </a:lnTo>
                <a:lnTo>
                  <a:pt x="6096" y="124371"/>
                </a:lnTo>
                <a:lnTo>
                  <a:pt x="0" y="169151"/>
                </a:lnTo>
                <a:lnTo>
                  <a:pt x="6019" y="213385"/>
                </a:lnTo>
                <a:lnTo>
                  <a:pt x="6096" y="213956"/>
                </a:lnTo>
                <a:lnTo>
                  <a:pt x="23304" y="254317"/>
                </a:lnTo>
                <a:lnTo>
                  <a:pt x="49949" y="288594"/>
                </a:lnTo>
                <a:lnTo>
                  <a:pt x="84378" y="315112"/>
                </a:lnTo>
                <a:lnTo>
                  <a:pt x="124917" y="332244"/>
                </a:lnTo>
                <a:lnTo>
                  <a:pt x="169926" y="338315"/>
                </a:lnTo>
                <a:lnTo>
                  <a:pt x="214922" y="332244"/>
                </a:lnTo>
                <a:lnTo>
                  <a:pt x="255460" y="315112"/>
                </a:lnTo>
                <a:lnTo>
                  <a:pt x="289890" y="288594"/>
                </a:lnTo>
                <a:lnTo>
                  <a:pt x="313385" y="258368"/>
                </a:lnTo>
                <a:lnTo>
                  <a:pt x="316534" y="254317"/>
                </a:lnTo>
                <a:lnTo>
                  <a:pt x="333743" y="213956"/>
                </a:lnTo>
                <a:lnTo>
                  <a:pt x="338505" y="178981"/>
                </a:lnTo>
                <a:lnTo>
                  <a:pt x="339852" y="169151"/>
                </a:lnTo>
                <a:close/>
              </a:path>
            </a:pathLst>
          </a:custGeom>
          <a:solidFill>
            <a:srgbClr val="00A98F"/>
          </a:solid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4326" y="535000"/>
            <a:ext cx="6825615" cy="1519555"/>
          </a:xfrm>
          <a:prstGeom prst="rect">
            <a:avLst/>
          </a:prstGeom>
        </p:spPr>
        <p:txBody>
          <a:bodyPr vert="horz" wrap="square" lIns="0" tIns="13335" rIns="0" bIns="0" rtlCol="0">
            <a:spAutoFit/>
          </a:bodyPr>
          <a:lstStyle/>
          <a:p>
            <a:pPr marL="12700" marR="5080">
              <a:lnSpc>
                <a:spcPct val="99900"/>
              </a:lnSpc>
              <a:spcBef>
                <a:spcPts val="105"/>
              </a:spcBef>
            </a:pPr>
            <a:r>
              <a:rPr sz="1400" dirty="0">
                <a:solidFill>
                  <a:srgbClr val="121315"/>
                </a:solidFill>
                <a:latin typeface="Tahoma"/>
                <a:cs typeface="Tahoma"/>
              </a:rPr>
              <a:t>Dünya</a:t>
            </a:r>
            <a:r>
              <a:rPr sz="1400" spc="-50" dirty="0">
                <a:solidFill>
                  <a:srgbClr val="121315"/>
                </a:solidFill>
                <a:latin typeface="Tahoma"/>
                <a:cs typeface="Tahoma"/>
              </a:rPr>
              <a:t> </a:t>
            </a:r>
            <a:r>
              <a:rPr sz="1400" spc="-10" dirty="0">
                <a:solidFill>
                  <a:srgbClr val="121315"/>
                </a:solidFill>
                <a:latin typeface="Tahoma"/>
                <a:cs typeface="Tahoma"/>
              </a:rPr>
              <a:t>şu</a:t>
            </a:r>
            <a:r>
              <a:rPr sz="1400" spc="-70" dirty="0">
                <a:solidFill>
                  <a:srgbClr val="121315"/>
                </a:solidFill>
                <a:latin typeface="Tahoma"/>
                <a:cs typeface="Tahoma"/>
              </a:rPr>
              <a:t> </a:t>
            </a:r>
            <a:r>
              <a:rPr sz="1400" spc="-20" dirty="0">
                <a:solidFill>
                  <a:srgbClr val="121315"/>
                </a:solidFill>
                <a:latin typeface="Tahoma"/>
                <a:cs typeface="Tahoma"/>
              </a:rPr>
              <a:t>anda</a:t>
            </a:r>
            <a:r>
              <a:rPr sz="1400" spc="-40" dirty="0">
                <a:solidFill>
                  <a:srgbClr val="121315"/>
                </a:solidFill>
                <a:latin typeface="Tahoma"/>
                <a:cs typeface="Tahoma"/>
              </a:rPr>
              <a:t> </a:t>
            </a:r>
            <a:r>
              <a:rPr sz="1400" spc="-20" dirty="0">
                <a:solidFill>
                  <a:srgbClr val="121315"/>
                </a:solidFill>
                <a:latin typeface="Tahoma"/>
                <a:cs typeface="Tahoma"/>
              </a:rPr>
              <a:t>doğal</a:t>
            </a:r>
            <a:r>
              <a:rPr sz="1400" spc="-60" dirty="0">
                <a:solidFill>
                  <a:srgbClr val="121315"/>
                </a:solidFill>
                <a:latin typeface="Tahoma"/>
                <a:cs typeface="Tahoma"/>
              </a:rPr>
              <a:t> </a:t>
            </a:r>
            <a:r>
              <a:rPr sz="1400" spc="-10" dirty="0">
                <a:solidFill>
                  <a:srgbClr val="121315"/>
                </a:solidFill>
                <a:latin typeface="Tahoma"/>
                <a:cs typeface="Tahoma"/>
              </a:rPr>
              <a:t>kaynakların</a:t>
            </a:r>
            <a:r>
              <a:rPr sz="1400" spc="-50" dirty="0">
                <a:solidFill>
                  <a:srgbClr val="121315"/>
                </a:solidFill>
                <a:latin typeface="Tahoma"/>
                <a:cs typeface="Tahoma"/>
              </a:rPr>
              <a:t> </a:t>
            </a:r>
            <a:r>
              <a:rPr sz="1400" dirty="0">
                <a:solidFill>
                  <a:srgbClr val="121315"/>
                </a:solidFill>
                <a:latin typeface="Tahoma"/>
                <a:cs typeface="Tahoma"/>
              </a:rPr>
              <a:t>hızla</a:t>
            </a:r>
            <a:r>
              <a:rPr sz="1400" spc="-45" dirty="0">
                <a:solidFill>
                  <a:srgbClr val="121315"/>
                </a:solidFill>
                <a:latin typeface="Tahoma"/>
                <a:cs typeface="Tahoma"/>
              </a:rPr>
              <a:t> </a:t>
            </a:r>
            <a:r>
              <a:rPr sz="1400" dirty="0">
                <a:solidFill>
                  <a:srgbClr val="121315"/>
                </a:solidFill>
                <a:latin typeface="Tahoma"/>
                <a:cs typeface="Tahoma"/>
              </a:rPr>
              <a:t>tükendiği</a:t>
            </a:r>
            <a:r>
              <a:rPr sz="1400" spc="-75" dirty="0">
                <a:solidFill>
                  <a:srgbClr val="121315"/>
                </a:solidFill>
                <a:latin typeface="Tahoma"/>
                <a:cs typeface="Tahoma"/>
              </a:rPr>
              <a:t> </a:t>
            </a:r>
            <a:r>
              <a:rPr sz="1400" dirty="0">
                <a:solidFill>
                  <a:srgbClr val="121315"/>
                </a:solidFill>
                <a:latin typeface="Tahoma"/>
                <a:cs typeface="Tahoma"/>
              </a:rPr>
              <a:t>ve</a:t>
            </a:r>
            <a:r>
              <a:rPr sz="1400" spc="-45" dirty="0">
                <a:solidFill>
                  <a:srgbClr val="121315"/>
                </a:solidFill>
                <a:latin typeface="Tahoma"/>
                <a:cs typeface="Tahoma"/>
              </a:rPr>
              <a:t> </a:t>
            </a:r>
            <a:r>
              <a:rPr sz="1400" dirty="0">
                <a:solidFill>
                  <a:srgbClr val="121315"/>
                </a:solidFill>
                <a:latin typeface="Tahoma"/>
                <a:cs typeface="Tahoma"/>
              </a:rPr>
              <a:t>tükenen</a:t>
            </a:r>
            <a:r>
              <a:rPr sz="1400" spc="-80" dirty="0">
                <a:solidFill>
                  <a:srgbClr val="121315"/>
                </a:solidFill>
                <a:latin typeface="Tahoma"/>
                <a:cs typeface="Tahoma"/>
              </a:rPr>
              <a:t> </a:t>
            </a:r>
            <a:r>
              <a:rPr sz="1400" spc="-10" dirty="0">
                <a:solidFill>
                  <a:srgbClr val="121315"/>
                </a:solidFill>
                <a:latin typeface="Tahoma"/>
                <a:cs typeface="Tahoma"/>
              </a:rPr>
              <a:t>kaynakların</a:t>
            </a:r>
            <a:r>
              <a:rPr sz="1400" spc="-50" dirty="0">
                <a:solidFill>
                  <a:srgbClr val="121315"/>
                </a:solidFill>
                <a:latin typeface="Tahoma"/>
                <a:cs typeface="Tahoma"/>
              </a:rPr>
              <a:t> </a:t>
            </a:r>
            <a:r>
              <a:rPr sz="1400" dirty="0">
                <a:solidFill>
                  <a:srgbClr val="121315"/>
                </a:solidFill>
                <a:latin typeface="Tahoma"/>
                <a:cs typeface="Tahoma"/>
              </a:rPr>
              <a:t>telafisinin</a:t>
            </a:r>
            <a:r>
              <a:rPr sz="1400" spc="-90" dirty="0">
                <a:solidFill>
                  <a:srgbClr val="121315"/>
                </a:solidFill>
                <a:latin typeface="Tahoma"/>
                <a:cs typeface="Tahoma"/>
              </a:rPr>
              <a:t> </a:t>
            </a:r>
            <a:r>
              <a:rPr sz="1400" spc="-25" dirty="0">
                <a:solidFill>
                  <a:srgbClr val="121315"/>
                </a:solidFill>
                <a:latin typeface="Tahoma"/>
                <a:cs typeface="Tahoma"/>
              </a:rPr>
              <a:t>çok </a:t>
            </a:r>
            <a:r>
              <a:rPr sz="1400" spc="-10" dirty="0">
                <a:solidFill>
                  <a:srgbClr val="121315"/>
                </a:solidFill>
                <a:latin typeface="Tahoma"/>
                <a:cs typeface="Tahoma"/>
              </a:rPr>
              <a:t>güçleştiği</a:t>
            </a:r>
            <a:r>
              <a:rPr sz="1400" spc="-95" dirty="0">
                <a:solidFill>
                  <a:srgbClr val="121315"/>
                </a:solidFill>
                <a:latin typeface="Tahoma"/>
                <a:cs typeface="Tahoma"/>
              </a:rPr>
              <a:t> </a:t>
            </a:r>
            <a:r>
              <a:rPr sz="1400" dirty="0">
                <a:solidFill>
                  <a:srgbClr val="121315"/>
                </a:solidFill>
                <a:latin typeface="Tahoma"/>
                <a:cs typeface="Tahoma"/>
              </a:rPr>
              <a:t>bir</a:t>
            </a:r>
            <a:r>
              <a:rPr sz="1400" spc="-50" dirty="0">
                <a:solidFill>
                  <a:srgbClr val="121315"/>
                </a:solidFill>
                <a:latin typeface="Tahoma"/>
                <a:cs typeface="Tahoma"/>
              </a:rPr>
              <a:t> </a:t>
            </a:r>
            <a:r>
              <a:rPr sz="1400" spc="-10" dirty="0">
                <a:solidFill>
                  <a:srgbClr val="121315"/>
                </a:solidFill>
                <a:latin typeface="Tahoma"/>
                <a:cs typeface="Tahoma"/>
              </a:rPr>
              <a:t>durumdadır.</a:t>
            </a:r>
            <a:r>
              <a:rPr sz="1400" spc="-90" dirty="0">
                <a:solidFill>
                  <a:srgbClr val="121315"/>
                </a:solidFill>
                <a:latin typeface="Tahoma"/>
                <a:cs typeface="Tahoma"/>
              </a:rPr>
              <a:t> </a:t>
            </a:r>
            <a:r>
              <a:rPr sz="1400" spc="-40" dirty="0">
                <a:solidFill>
                  <a:srgbClr val="121315"/>
                </a:solidFill>
                <a:latin typeface="Tahoma"/>
                <a:cs typeface="Tahoma"/>
              </a:rPr>
              <a:t>İnsan</a:t>
            </a:r>
            <a:r>
              <a:rPr sz="1400" spc="-80" dirty="0">
                <a:solidFill>
                  <a:srgbClr val="121315"/>
                </a:solidFill>
                <a:latin typeface="Tahoma"/>
                <a:cs typeface="Tahoma"/>
              </a:rPr>
              <a:t> </a:t>
            </a:r>
            <a:r>
              <a:rPr sz="1400" dirty="0">
                <a:solidFill>
                  <a:srgbClr val="121315"/>
                </a:solidFill>
                <a:latin typeface="Tahoma"/>
                <a:cs typeface="Tahoma"/>
              </a:rPr>
              <a:t>ve</a:t>
            </a:r>
            <a:r>
              <a:rPr sz="1400" spc="-55" dirty="0">
                <a:solidFill>
                  <a:srgbClr val="121315"/>
                </a:solidFill>
                <a:latin typeface="Tahoma"/>
                <a:cs typeface="Tahoma"/>
              </a:rPr>
              <a:t> </a:t>
            </a:r>
            <a:r>
              <a:rPr sz="1400" dirty="0">
                <a:solidFill>
                  <a:srgbClr val="121315"/>
                </a:solidFill>
                <a:latin typeface="Tahoma"/>
                <a:cs typeface="Tahoma"/>
              </a:rPr>
              <a:t>diğer</a:t>
            </a:r>
            <a:r>
              <a:rPr sz="1400" spc="-55" dirty="0">
                <a:solidFill>
                  <a:srgbClr val="121315"/>
                </a:solidFill>
                <a:latin typeface="Tahoma"/>
                <a:cs typeface="Tahoma"/>
              </a:rPr>
              <a:t> </a:t>
            </a:r>
            <a:r>
              <a:rPr sz="1400" spc="-10" dirty="0">
                <a:solidFill>
                  <a:srgbClr val="121315"/>
                </a:solidFill>
                <a:latin typeface="Tahoma"/>
                <a:cs typeface="Tahoma"/>
              </a:rPr>
              <a:t>canlıların</a:t>
            </a:r>
            <a:r>
              <a:rPr sz="1400" spc="-95" dirty="0">
                <a:solidFill>
                  <a:srgbClr val="121315"/>
                </a:solidFill>
                <a:latin typeface="Tahoma"/>
                <a:cs typeface="Tahoma"/>
              </a:rPr>
              <a:t> </a:t>
            </a:r>
            <a:r>
              <a:rPr sz="1400" spc="-10" dirty="0">
                <a:solidFill>
                  <a:srgbClr val="121315"/>
                </a:solidFill>
                <a:latin typeface="Tahoma"/>
                <a:cs typeface="Tahoma"/>
              </a:rPr>
              <a:t>yaşamını</a:t>
            </a:r>
            <a:r>
              <a:rPr sz="1400" spc="-60" dirty="0">
                <a:solidFill>
                  <a:srgbClr val="121315"/>
                </a:solidFill>
                <a:latin typeface="Tahoma"/>
                <a:cs typeface="Tahoma"/>
              </a:rPr>
              <a:t> </a:t>
            </a:r>
            <a:r>
              <a:rPr sz="1400" dirty="0">
                <a:solidFill>
                  <a:srgbClr val="121315"/>
                </a:solidFill>
                <a:latin typeface="Tahoma"/>
                <a:cs typeface="Tahoma"/>
              </a:rPr>
              <a:t>tehlikeye</a:t>
            </a:r>
            <a:r>
              <a:rPr sz="1400" spc="-80" dirty="0">
                <a:solidFill>
                  <a:srgbClr val="121315"/>
                </a:solidFill>
                <a:latin typeface="Tahoma"/>
                <a:cs typeface="Tahoma"/>
              </a:rPr>
              <a:t> </a:t>
            </a:r>
            <a:r>
              <a:rPr sz="1400" spc="-10" dirty="0">
                <a:solidFill>
                  <a:srgbClr val="121315"/>
                </a:solidFill>
                <a:latin typeface="Tahoma"/>
                <a:cs typeface="Tahoma"/>
              </a:rPr>
              <a:t>sokan</a:t>
            </a:r>
            <a:r>
              <a:rPr sz="1400" spc="-55" dirty="0">
                <a:solidFill>
                  <a:srgbClr val="121315"/>
                </a:solidFill>
                <a:latin typeface="Tahoma"/>
                <a:cs typeface="Tahoma"/>
              </a:rPr>
              <a:t> </a:t>
            </a:r>
            <a:r>
              <a:rPr sz="1400" dirty="0">
                <a:solidFill>
                  <a:srgbClr val="121315"/>
                </a:solidFill>
                <a:latin typeface="Tahoma"/>
                <a:cs typeface="Tahoma"/>
              </a:rPr>
              <a:t>bu</a:t>
            </a:r>
            <a:r>
              <a:rPr sz="1400" spc="-70" dirty="0">
                <a:solidFill>
                  <a:srgbClr val="121315"/>
                </a:solidFill>
                <a:latin typeface="Tahoma"/>
                <a:cs typeface="Tahoma"/>
              </a:rPr>
              <a:t> </a:t>
            </a:r>
            <a:r>
              <a:rPr sz="1400" spc="-10" dirty="0">
                <a:solidFill>
                  <a:srgbClr val="121315"/>
                </a:solidFill>
                <a:latin typeface="Tahoma"/>
                <a:cs typeface="Tahoma"/>
              </a:rPr>
              <a:t>durum, insanları</a:t>
            </a:r>
            <a:r>
              <a:rPr sz="1400" spc="-70" dirty="0">
                <a:solidFill>
                  <a:srgbClr val="121315"/>
                </a:solidFill>
                <a:latin typeface="Tahoma"/>
                <a:cs typeface="Tahoma"/>
              </a:rPr>
              <a:t> </a:t>
            </a:r>
            <a:r>
              <a:rPr sz="1400" dirty="0">
                <a:solidFill>
                  <a:srgbClr val="121315"/>
                </a:solidFill>
                <a:latin typeface="Tahoma"/>
                <a:cs typeface="Tahoma"/>
              </a:rPr>
              <a:t>çözüm</a:t>
            </a:r>
            <a:r>
              <a:rPr sz="1400" spc="-35" dirty="0">
                <a:solidFill>
                  <a:srgbClr val="121315"/>
                </a:solidFill>
                <a:latin typeface="Tahoma"/>
                <a:cs typeface="Tahoma"/>
              </a:rPr>
              <a:t> </a:t>
            </a:r>
            <a:r>
              <a:rPr sz="1400" dirty="0">
                <a:solidFill>
                  <a:srgbClr val="121315"/>
                </a:solidFill>
                <a:latin typeface="Tahoma"/>
                <a:cs typeface="Tahoma"/>
              </a:rPr>
              <a:t>önerileri</a:t>
            </a:r>
            <a:r>
              <a:rPr sz="1400" spc="-70" dirty="0">
                <a:solidFill>
                  <a:srgbClr val="121315"/>
                </a:solidFill>
                <a:latin typeface="Tahoma"/>
                <a:cs typeface="Tahoma"/>
              </a:rPr>
              <a:t> </a:t>
            </a:r>
            <a:r>
              <a:rPr sz="1400" dirty="0">
                <a:solidFill>
                  <a:srgbClr val="121315"/>
                </a:solidFill>
                <a:latin typeface="Tahoma"/>
                <a:cs typeface="Tahoma"/>
              </a:rPr>
              <a:t>getirmeye</a:t>
            </a:r>
            <a:r>
              <a:rPr sz="1400" spc="-70" dirty="0">
                <a:solidFill>
                  <a:srgbClr val="121315"/>
                </a:solidFill>
                <a:latin typeface="Tahoma"/>
                <a:cs typeface="Tahoma"/>
              </a:rPr>
              <a:t> </a:t>
            </a:r>
            <a:r>
              <a:rPr sz="1400" dirty="0">
                <a:solidFill>
                  <a:srgbClr val="121315"/>
                </a:solidFill>
                <a:latin typeface="Tahoma"/>
                <a:cs typeface="Tahoma"/>
              </a:rPr>
              <a:t>yöneltmiştir.</a:t>
            </a:r>
            <a:r>
              <a:rPr sz="1400" spc="-90" dirty="0">
                <a:solidFill>
                  <a:srgbClr val="121315"/>
                </a:solidFill>
                <a:latin typeface="Tahoma"/>
                <a:cs typeface="Tahoma"/>
              </a:rPr>
              <a:t> </a:t>
            </a:r>
            <a:r>
              <a:rPr sz="1400" dirty="0">
                <a:solidFill>
                  <a:srgbClr val="121315"/>
                </a:solidFill>
                <a:latin typeface="Tahoma"/>
                <a:cs typeface="Tahoma"/>
              </a:rPr>
              <a:t>Bu</a:t>
            </a:r>
            <a:r>
              <a:rPr sz="1400" spc="-50" dirty="0">
                <a:solidFill>
                  <a:srgbClr val="121315"/>
                </a:solidFill>
                <a:latin typeface="Tahoma"/>
                <a:cs typeface="Tahoma"/>
              </a:rPr>
              <a:t> </a:t>
            </a:r>
            <a:r>
              <a:rPr sz="1400" spc="-30" dirty="0">
                <a:solidFill>
                  <a:srgbClr val="121315"/>
                </a:solidFill>
                <a:latin typeface="Tahoma"/>
                <a:cs typeface="Tahoma"/>
              </a:rPr>
              <a:t>bağlamda</a:t>
            </a:r>
            <a:r>
              <a:rPr sz="1400" spc="-60" dirty="0">
                <a:solidFill>
                  <a:srgbClr val="121315"/>
                </a:solidFill>
                <a:latin typeface="Tahoma"/>
                <a:cs typeface="Tahoma"/>
              </a:rPr>
              <a:t> </a:t>
            </a:r>
            <a:r>
              <a:rPr sz="1400" dirty="0">
                <a:solidFill>
                  <a:srgbClr val="121315"/>
                </a:solidFill>
                <a:latin typeface="Tahoma"/>
                <a:cs typeface="Tahoma"/>
              </a:rPr>
              <a:t>‘çevresel</a:t>
            </a:r>
            <a:r>
              <a:rPr sz="1400" spc="-80" dirty="0">
                <a:solidFill>
                  <a:srgbClr val="121315"/>
                </a:solidFill>
                <a:latin typeface="Tahoma"/>
                <a:cs typeface="Tahoma"/>
              </a:rPr>
              <a:t> </a:t>
            </a:r>
            <a:r>
              <a:rPr sz="1400" spc="-10" dirty="0">
                <a:solidFill>
                  <a:srgbClr val="121315"/>
                </a:solidFill>
                <a:latin typeface="Tahoma"/>
                <a:cs typeface="Tahoma"/>
              </a:rPr>
              <a:t>sürdürülebilirlik’ anlayışı</a:t>
            </a:r>
            <a:r>
              <a:rPr sz="1400" spc="-50" dirty="0">
                <a:solidFill>
                  <a:srgbClr val="121315"/>
                </a:solidFill>
                <a:latin typeface="Tahoma"/>
                <a:cs typeface="Tahoma"/>
              </a:rPr>
              <a:t> </a:t>
            </a:r>
            <a:r>
              <a:rPr sz="1400" spc="-20" dirty="0">
                <a:solidFill>
                  <a:srgbClr val="121315"/>
                </a:solidFill>
                <a:latin typeface="Verdana"/>
                <a:cs typeface="Verdana"/>
              </a:rPr>
              <a:t>yaygınlaştırılmaya</a:t>
            </a:r>
            <a:r>
              <a:rPr sz="1400" spc="-70" dirty="0">
                <a:solidFill>
                  <a:srgbClr val="121315"/>
                </a:solidFill>
                <a:latin typeface="Verdana"/>
                <a:cs typeface="Verdana"/>
              </a:rPr>
              <a:t> </a:t>
            </a:r>
            <a:r>
              <a:rPr sz="1400" spc="-10" dirty="0">
                <a:solidFill>
                  <a:srgbClr val="121315"/>
                </a:solidFill>
                <a:latin typeface="Tahoma"/>
                <a:cs typeface="Tahoma"/>
              </a:rPr>
              <a:t>çalışılmaktadır.</a:t>
            </a:r>
            <a:r>
              <a:rPr sz="1400" spc="-75" dirty="0">
                <a:solidFill>
                  <a:srgbClr val="121315"/>
                </a:solidFill>
                <a:latin typeface="Tahoma"/>
                <a:cs typeface="Tahoma"/>
              </a:rPr>
              <a:t> </a:t>
            </a:r>
            <a:r>
              <a:rPr sz="1400" dirty="0">
                <a:solidFill>
                  <a:srgbClr val="121315"/>
                </a:solidFill>
                <a:latin typeface="Tahoma"/>
                <a:cs typeface="Tahoma"/>
              </a:rPr>
              <a:t>Ancak</a:t>
            </a:r>
            <a:r>
              <a:rPr sz="1400" spc="-45" dirty="0">
                <a:solidFill>
                  <a:srgbClr val="121315"/>
                </a:solidFill>
                <a:latin typeface="Tahoma"/>
                <a:cs typeface="Tahoma"/>
              </a:rPr>
              <a:t> </a:t>
            </a:r>
            <a:r>
              <a:rPr sz="1400" dirty="0">
                <a:solidFill>
                  <a:srgbClr val="121315"/>
                </a:solidFill>
                <a:latin typeface="Tahoma"/>
                <a:cs typeface="Tahoma"/>
              </a:rPr>
              <a:t>ne</a:t>
            </a:r>
            <a:r>
              <a:rPr sz="1400" spc="-50" dirty="0">
                <a:solidFill>
                  <a:srgbClr val="121315"/>
                </a:solidFill>
                <a:latin typeface="Tahoma"/>
                <a:cs typeface="Tahoma"/>
              </a:rPr>
              <a:t> </a:t>
            </a:r>
            <a:r>
              <a:rPr sz="1400" dirty="0">
                <a:solidFill>
                  <a:srgbClr val="121315"/>
                </a:solidFill>
                <a:latin typeface="Tahoma"/>
                <a:cs typeface="Tahoma"/>
              </a:rPr>
              <a:t>yazık</a:t>
            </a:r>
            <a:r>
              <a:rPr sz="1400" spc="-20" dirty="0">
                <a:solidFill>
                  <a:srgbClr val="121315"/>
                </a:solidFill>
                <a:latin typeface="Tahoma"/>
                <a:cs typeface="Tahoma"/>
              </a:rPr>
              <a:t> </a:t>
            </a:r>
            <a:r>
              <a:rPr sz="1400" spc="-35" dirty="0">
                <a:solidFill>
                  <a:srgbClr val="121315"/>
                </a:solidFill>
                <a:latin typeface="Tahoma"/>
                <a:cs typeface="Tahoma"/>
              </a:rPr>
              <a:t>ki,</a:t>
            </a:r>
            <a:r>
              <a:rPr sz="1400" spc="-50" dirty="0">
                <a:solidFill>
                  <a:srgbClr val="121315"/>
                </a:solidFill>
                <a:latin typeface="Tahoma"/>
                <a:cs typeface="Tahoma"/>
              </a:rPr>
              <a:t> </a:t>
            </a:r>
            <a:r>
              <a:rPr sz="1400" dirty="0">
                <a:solidFill>
                  <a:srgbClr val="121315"/>
                </a:solidFill>
                <a:latin typeface="Tahoma"/>
                <a:cs typeface="Tahoma"/>
              </a:rPr>
              <a:t>çözüm</a:t>
            </a:r>
            <a:r>
              <a:rPr sz="1400" spc="-35" dirty="0">
                <a:solidFill>
                  <a:srgbClr val="121315"/>
                </a:solidFill>
                <a:latin typeface="Tahoma"/>
                <a:cs typeface="Tahoma"/>
              </a:rPr>
              <a:t> </a:t>
            </a:r>
            <a:r>
              <a:rPr sz="1400" dirty="0">
                <a:solidFill>
                  <a:srgbClr val="121315"/>
                </a:solidFill>
                <a:latin typeface="Tahoma"/>
                <a:cs typeface="Tahoma"/>
              </a:rPr>
              <a:t>önerileri</a:t>
            </a:r>
            <a:r>
              <a:rPr sz="1400" spc="-65" dirty="0">
                <a:solidFill>
                  <a:srgbClr val="121315"/>
                </a:solidFill>
                <a:latin typeface="Tahoma"/>
                <a:cs typeface="Tahoma"/>
              </a:rPr>
              <a:t> </a:t>
            </a:r>
            <a:r>
              <a:rPr sz="1400" spc="-10" dirty="0">
                <a:solidFill>
                  <a:srgbClr val="121315"/>
                </a:solidFill>
                <a:latin typeface="Tahoma"/>
                <a:cs typeface="Tahoma"/>
              </a:rPr>
              <a:t>yalnızca kağıt</a:t>
            </a:r>
            <a:r>
              <a:rPr sz="1400" spc="-45" dirty="0">
                <a:solidFill>
                  <a:srgbClr val="121315"/>
                </a:solidFill>
                <a:latin typeface="Tahoma"/>
                <a:cs typeface="Tahoma"/>
              </a:rPr>
              <a:t> </a:t>
            </a:r>
            <a:r>
              <a:rPr sz="1400" dirty="0">
                <a:solidFill>
                  <a:srgbClr val="121315"/>
                </a:solidFill>
                <a:latin typeface="Tahoma"/>
                <a:cs typeface="Tahoma"/>
              </a:rPr>
              <a:t>üzerinde</a:t>
            </a:r>
            <a:r>
              <a:rPr sz="1400" spc="-65" dirty="0">
                <a:solidFill>
                  <a:srgbClr val="121315"/>
                </a:solidFill>
                <a:latin typeface="Tahoma"/>
                <a:cs typeface="Tahoma"/>
              </a:rPr>
              <a:t> </a:t>
            </a:r>
            <a:r>
              <a:rPr sz="1400" spc="-30" dirty="0">
                <a:solidFill>
                  <a:srgbClr val="121315"/>
                </a:solidFill>
                <a:latin typeface="Tahoma"/>
                <a:cs typeface="Tahoma"/>
              </a:rPr>
              <a:t>kalmakta,</a:t>
            </a:r>
            <a:r>
              <a:rPr sz="1400" spc="-40" dirty="0">
                <a:solidFill>
                  <a:srgbClr val="121315"/>
                </a:solidFill>
                <a:latin typeface="Tahoma"/>
                <a:cs typeface="Tahoma"/>
              </a:rPr>
              <a:t> </a:t>
            </a:r>
            <a:r>
              <a:rPr sz="1400" spc="-10" dirty="0">
                <a:solidFill>
                  <a:srgbClr val="121315"/>
                </a:solidFill>
                <a:latin typeface="Tahoma"/>
                <a:cs typeface="Tahoma"/>
              </a:rPr>
              <a:t>artan</a:t>
            </a:r>
            <a:r>
              <a:rPr sz="1400" spc="-60" dirty="0">
                <a:solidFill>
                  <a:srgbClr val="121315"/>
                </a:solidFill>
                <a:latin typeface="Tahoma"/>
                <a:cs typeface="Tahoma"/>
              </a:rPr>
              <a:t> </a:t>
            </a:r>
            <a:r>
              <a:rPr sz="1400" dirty="0">
                <a:solidFill>
                  <a:srgbClr val="121315"/>
                </a:solidFill>
                <a:latin typeface="Tahoma"/>
                <a:cs typeface="Tahoma"/>
              </a:rPr>
              <a:t>üretim</a:t>
            </a:r>
            <a:r>
              <a:rPr sz="1400" spc="-55" dirty="0">
                <a:solidFill>
                  <a:srgbClr val="121315"/>
                </a:solidFill>
                <a:latin typeface="Tahoma"/>
                <a:cs typeface="Tahoma"/>
              </a:rPr>
              <a:t> </a:t>
            </a:r>
            <a:r>
              <a:rPr sz="1400" dirty="0">
                <a:solidFill>
                  <a:srgbClr val="121315"/>
                </a:solidFill>
                <a:latin typeface="Tahoma"/>
                <a:cs typeface="Tahoma"/>
              </a:rPr>
              <a:t>ve</a:t>
            </a:r>
            <a:r>
              <a:rPr sz="1400" spc="-40" dirty="0">
                <a:solidFill>
                  <a:srgbClr val="121315"/>
                </a:solidFill>
                <a:latin typeface="Tahoma"/>
                <a:cs typeface="Tahoma"/>
              </a:rPr>
              <a:t> </a:t>
            </a:r>
            <a:r>
              <a:rPr sz="1400" dirty="0">
                <a:solidFill>
                  <a:srgbClr val="121315"/>
                </a:solidFill>
                <a:latin typeface="Tahoma"/>
                <a:cs typeface="Tahoma"/>
              </a:rPr>
              <a:t>tüketim</a:t>
            </a:r>
            <a:r>
              <a:rPr sz="1400" spc="-55" dirty="0">
                <a:solidFill>
                  <a:srgbClr val="121315"/>
                </a:solidFill>
                <a:latin typeface="Tahoma"/>
                <a:cs typeface="Tahoma"/>
              </a:rPr>
              <a:t> </a:t>
            </a:r>
            <a:r>
              <a:rPr sz="1400" spc="-10" dirty="0">
                <a:solidFill>
                  <a:srgbClr val="121315"/>
                </a:solidFill>
                <a:latin typeface="Tahoma"/>
                <a:cs typeface="Tahoma"/>
              </a:rPr>
              <a:t>çılgınlığı</a:t>
            </a:r>
            <a:r>
              <a:rPr sz="1400" spc="-70" dirty="0">
                <a:solidFill>
                  <a:srgbClr val="121315"/>
                </a:solidFill>
                <a:latin typeface="Tahoma"/>
                <a:cs typeface="Tahoma"/>
              </a:rPr>
              <a:t> </a:t>
            </a:r>
            <a:r>
              <a:rPr sz="1400" dirty="0">
                <a:solidFill>
                  <a:srgbClr val="121315"/>
                </a:solidFill>
                <a:latin typeface="Tahoma"/>
                <a:cs typeface="Tahoma"/>
              </a:rPr>
              <a:t>yüzünden</a:t>
            </a:r>
            <a:r>
              <a:rPr sz="1400" spc="-70" dirty="0">
                <a:solidFill>
                  <a:srgbClr val="121315"/>
                </a:solidFill>
                <a:latin typeface="Tahoma"/>
                <a:cs typeface="Tahoma"/>
              </a:rPr>
              <a:t> </a:t>
            </a:r>
            <a:r>
              <a:rPr sz="1400" dirty="0">
                <a:solidFill>
                  <a:srgbClr val="121315"/>
                </a:solidFill>
                <a:latin typeface="Tahoma"/>
                <a:cs typeface="Tahoma"/>
              </a:rPr>
              <a:t>çevre</a:t>
            </a:r>
            <a:r>
              <a:rPr sz="1400" spc="-45" dirty="0">
                <a:solidFill>
                  <a:srgbClr val="121315"/>
                </a:solidFill>
                <a:latin typeface="Tahoma"/>
                <a:cs typeface="Tahoma"/>
              </a:rPr>
              <a:t> </a:t>
            </a:r>
            <a:r>
              <a:rPr sz="1400" spc="-10" dirty="0">
                <a:solidFill>
                  <a:srgbClr val="121315"/>
                </a:solidFill>
                <a:latin typeface="Tahoma"/>
                <a:cs typeface="Tahoma"/>
              </a:rPr>
              <a:t>ihmal edilmektedir.</a:t>
            </a:r>
            <a:r>
              <a:rPr sz="1400" spc="-60" dirty="0">
                <a:solidFill>
                  <a:srgbClr val="121315"/>
                </a:solidFill>
                <a:latin typeface="Tahoma"/>
                <a:cs typeface="Tahoma"/>
              </a:rPr>
              <a:t> </a:t>
            </a:r>
            <a:r>
              <a:rPr sz="1400" dirty="0">
                <a:solidFill>
                  <a:srgbClr val="121315"/>
                </a:solidFill>
                <a:latin typeface="Tahoma"/>
                <a:cs typeface="Tahoma"/>
              </a:rPr>
              <a:t>Çevresel</a:t>
            </a:r>
            <a:r>
              <a:rPr sz="1400" spc="-45" dirty="0">
                <a:solidFill>
                  <a:srgbClr val="121315"/>
                </a:solidFill>
                <a:latin typeface="Tahoma"/>
                <a:cs typeface="Tahoma"/>
              </a:rPr>
              <a:t> </a:t>
            </a:r>
            <a:r>
              <a:rPr sz="1400" dirty="0">
                <a:solidFill>
                  <a:srgbClr val="121315"/>
                </a:solidFill>
                <a:latin typeface="Tahoma"/>
                <a:cs typeface="Tahoma"/>
              </a:rPr>
              <a:t>sürdürülebilirlik</a:t>
            </a:r>
            <a:r>
              <a:rPr sz="1400" spc="-40" dirty="0">
                <a:solidFill>
                  <a:srgbClr val="121315"/>
                </a:solidFill>
                <a:latin typeface="Tahoma"/>
                <a:cs typeface="Tahoma"/>
              </a:rPr>
              <a:t> </a:t>
            </a:r>
            <a:r>
              <a:rPr sz="1400" spc="-20" dirty="0">
                <a:solidFill>
                  <a:srgbClr val="121315"/>
                </a:solidFill>
                <a:latin typeface="Tahoma"/>
                <a:cs typeface="Tahoma"/>
              </a:rPr>
              <a:t>doğal </a:t>
            </a:r>
            <a:r>
              <a:rPr sz="1400" spc="-10" dirty="0">
                <a:solidFill>
                  <a:srgbClr val="121315"/>
                </a:solidFill>
                <a:latin typeface="Tahoma"/>
                <a:cs typeface="Tahoma"/>
              </a:rPr>
              <a:t>kaynakların</a:t>
            </a:r>
            <a:r>
              <a:rPr sz="1400" spc="-15" dirty="0">
                <a:solidFill>
                  <a:srgbClr val="121315"/>
                </a:solidFill>
                <a:latin typeface="Tahoma"/>
                <a:cs typeface="Tahoma"/>
              </a:rPr>
              <a:t> </a:t>
            </a:r>
            <a:r>
              <a:rPr sz="1400" dirty="0">
                <a:solidFill>
                  <a:srgbClr val="121315"/>
                </a:solidFill>
                <a:latin typeface="Tahoma"/>
                <a:cs typeface="Tahoma"/>
              </a:rPr>
              <a:t>yerinde</a:t>
            </a:r>
            <a:r>
              <a:rPr sz="1400" spc="-20" dirty="0">
                <a:solidFill>
                  <a:srgbClr val="121315"/>
                </a:solidFill>
                <a:latin typeface="Tahoma"/>
                <a:cs typeface="Tahoma"/>
              </a:rPr>
              <a:t> </a:t>
            </a:r>
            <a:r>
              <a:rPr sz="1400" spc="-10" dirty="0">
                <a:solidFill>
                  <a:srgbClr val="121315"/>
                </a:solidFill>
                <a:latin typeface="Tahoma"/>
                <a:cs typeface="Tahoma"/>
              </a:rPr>
              <a:t>kullanılarak</a:t>
            </a:r>
            <a:r>
              <a:rPr sz="1400" spc="-45" dirty="0">
                <a:solidFill>
                  <a:srgbClr val="121315"/>
                </a:solidFill>
                <a:latin typeface="Tahoma"/>
                <a:cs typeface="Tahoma"/>
              </a:rPr>
              <a:t> </a:t>
            </a:r>
            <a:r>
              <a:rPr sz="1400" spc="-10" dirty="0">
                <a:solidFill>
                  <a:srgbClr val="121315"/>
                </a:solidFill>
                <a:latin typeface="Tahoma"/>
                <a:cs typeface="Tahoma"/>
              </a:rPr>
              <a:t>gelecek </a:t>
            </a:r>
            <a:r>
              <a:rPr sz="1400" spc="-20" dirty="0">
                <a:solidFill>
                  <a:srgbClr val="121315"/>
                </a:solidFill>
                <a:latin typeface="Tahoma"/>
                <a:cs typeface="Tahoma"/>
              </a:rPr>
              <a:t>kuşaklara</a:t>
            </a:r>
            <a:r>
              <a:rPr sz="1400" spc="-55" dirty="0">
                <a:solidFill>
                  <a:srgbClr val="121315"/>
                </a:solidFill>
                <a:latin typeface="Tahoma"/>
                <a:cs typeface="Tahoma"/>
              </a:rPr>
              <a:t> </a:t>
            </a:r>
            <a:r>
              <a:rPr sz="1400" spc="-10" dirty="0">
                <a:solidFill>
                  <a:srgbClr val="121315"/>
                </a:solidFill>
                <a:latin typeface="Tahoma"/>
                <a:cs typeface="Tahoma"/>
              </a:rPr>
              <a:t>aktarılması</a:t>
            </a:r>
            <a:r>
              <a:rPr sz="1400" spc="-50" dirty="0">
                <a:solidFill>
                  <a:srgbClr val="121315"/>
                </a:solidFill>
                <a:latin typeface="Tahoma"/>
                <a:cs typeface="Tahoma"/>
              </a:rPr>
              <a:t> </a:t>
            </a:r>
            <a:r>
              <a:rPr sz="1400" dirty="0">
                <a:solidFill>
                  <a:srgbClr val="121315"/>
                </a:solidFill>
                <a:latin typeface="Tahoma"/>
                <a:cs typeface="Tahoma"/>
              </a:rPr>
              <a:t>ve</a:t>
            </a:r>
            <a:r>
              <a:rPr sz="1400" spc="-20" dirty="0">
                <a:solidFill>
                  <a:srgbClr val="121315"/>
                </a:solidFill>
                <a:latin typeface="Tahoma"/>
                <a:cs typeface="Tahoma"/>
              </a:rPr>
              <a:t> </a:t>
            </a:r>
            <a:r>
              <a:rPr sz="1400" spc="-10" dirty="0">
                <a:solidFill>
                  <a:srgbClr val="121315"/>
                </a:solidFill>
                <a:latin typeface="Tahoma"/>
                <a:cs typeface="Tahoma"/>
              </a:rPr>
              <a:t>devamlılığının</a:t>
            </a:r>
            <a:r>
              <a:rPr sz="1400" spc="-60" dirty="0">
                <a:solidFill>
                  <a:srgbClr val="121315"/>
                </a:solidFill>
                <a:latin typeface="Tahoma"/>
                <a:cs typeface="Tahoma"/>
              </a:rPr>
              <a:t> </a:t>
            </a:r>
            <a:r>
              <a:rPr sz="1400" spc="-10" dirty="0">
                <a:solidFill>
                  <a:srgbClr val="121315"/>
                </a:solidFill>
                <a:latin typeface="Tahoma"/>
                <a:cs typeface="Tahoma"/>
              </a:rPr>
              <a:t>sağlanmasıdır.</a:t>
            </a:r>
            <a:endParaRPr sz="1400">
              <a:latin typeface="Tahoma"/>
              <a:cs typeface="Tahoma"/>
            </a:endParaRPr>
          </a:p>
        </p:txBody>
      </p:sp>
      <p:pic>
        <p:nvPicPr>
          <p:cNvPr id="3" name="object 3"/>
          <p:cNvPicPr/>
          <p:nvPr/>
        </p:nvPicPr>
        <p:blipFill>
          <a:blip r:embed="rId2" cstate="print"/>
          <a:stretch>
            <a:fillRect/>
          </a:stretch>
        </p:blipFill>
        <p:spPr>
          <a:xfrm>
            <a:off x="5392303" y="2425486"/>
            <a:ext cx="2185801" cy="2242508"/>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86360">
              <a:lnSpc>
                <a:spcPct val="100000"/>
              </a:lnSpc>
              <a:spcBef>
                <a:spcPts val="95"/>
              </a:spcBef>
            </a:pPr>
            <a:r>
              <a:rPr b="1" dirty="0">
                <a:latin typeface="Arial"/>
                <a:cs typeface="Arial"/>
              </a:rPr>
              <a:t>Su</a:t>
            </a:r>
            <a:r>
              <a:rPr b="1" spc="-75" dirty="0">
                <a:latin typeface="Arial"/>
                <a:cs typeface="Arial"/>
              </a:rPr>
              <a:t> </a:t>
            </a:r>
            <a:r>
              <a:rPr b="1" dirty="0">
                <a:latin typeface="Arial"/>
                <a:cs typeface="Arial"/>
              </a:rPr>
              <a:t>Tüketimine</a:t>
            </a:r>
            <a:r>
              <a:rPr b="1" spc="-60" dirty="0">
                <a:latin typeface="Arial"/>
                <a:cs typeface="Arial"/>
              </a:rPr>
              <a:t> </a:t>
            </a:r>
            <a:r>
              <a:rPr b="1" dirty="0">
                <a:latin typeface="Arial"/>
                <a:cs typeface="Arial"/>
              </a:rPr>
              <a:t>Dikkat</a:t>
            </a:r>
            <a:r>
              <a:rPr b="1" spc="-60" dirty="0">
                <a:latin typeface="Arial"/>
                <a:cs typeface="Arial"/>
              </a:rPr>
              <a:t> </a:t>
            </a:r>
            <a:r>
              <a:rPr b="1" dirty="0">
                <a:latin typeface="Arial"/>
                <a:cs typeface="Arial"/>
              </a:rPr>
              <a:t>Edelim</a:t>
            </a:r>
            <a:r>
              <a:rPr b="1" spc="-75" dirty="0">
                <a:latin typeface="Arial"/>
                <a:cs typeface="Arial"/>
              </a:rPr>
              <a:t> </a:t>
            </a:r>
            <a:r>
              <a:rPr b="1" spc="-50" dirty="0">
                <a:latin typeface="Arial"/>
                <a:cs typeface="Arial"/>
              </a:rPr>
              <a:t>!</a:t>
            </a:r>
          </a:p>
        </p:txBody>
      </p:sp>
      <p:pic>
        <p:nvPicPr>
          <p:cNvPr id="3" name="object 3"/>
          <p:cNvPicPr/>
          <p:nvPr/>
        </p:nvPicPr>
        <p:blipFill>
          <a:blip r:embed="rId2" cstate="print"/>
          <a:stretch>
            <a:fillRect/>
          </a:stretch>
        </p:blipFill>
        <p:spPr>
          <a:xfrm>
            <a:off x="5777484" y="617220"/>
            <a:ext cx="2442971" cy="1872995"/>
          </a:xfrm>
          <a:prstGeom prst="rect">
            <a:avLst/>
          </a:prstGeom>
        </p:spPr>
      </p:pic>
      <p:sp>
        <p:nvSpPr>
          <p:cNvPr id="4" name="object 4"/>
          <p:cNvSpPr txBox="1"/>
          <p:nvPr/>
        </p:nvSpPr>
        <p:spPr>
          <a:xfrm>
            <a:off x="1028801" y="1506982"/>
            <a:ext cx="3783965" cy="3441065"/>
          </a:xfrm>
          <a:prstGeom prst="rect">
            <a:avLst/>
          </a:prstGeom>
        </p:spPr>
        <p:txBody>
          <a:bodyPr vert="horz" wrap="square" lIns="0" tIns="13335" rIns="0" bIns="0" rtlCol="0">
            <a:spAutoFit/>
          </a:bodyPr>
          <a:lstStyle/>
          <a:p>
            <a:pPr marL="12700" marR="495934" indent="-7620">
              <a:lnSpc>
                <a:spcPct val="100000"/>
              </a:lnSpc>
              <a:spcBef>
                <a:spcPts val="105"/>
              </a:spcBef>
              <a:buSzPct val="92857"/>
              <a:buFont typeface="Times New Roman"/>
              <a:buChar char="▪"/>
              <a:tabLst>
                <a:tab pos="76200" algn="l"/>
              </a:tabLst>
            </a:pPr>
            <a:r>
              <a:rPr sz="1400" b="1" dirty="0">
                <a:solidFill>
                  <a:srgbClr val="313D47"/>
                </a:solidFill>
                <a:latin typeface="Tahoma"/>
                <a:cs typeface="Tahoma"/>
              </a:rPr>
              <a:t>	Su</a:t>
            </a:r>
            <a:r>
              <a:rPr sz="1400" b="1" spc="-10" dirty="0">
                <a:solidFill>
                  <a:srgbClr val="313D47"/>
                </a:solidFill>
                <a:latin typeface="Tahoma"/>
                <a:cs typeface="Tahoma"/>
              </a:rPr>
              <a:t> </a:t>
            </a:r>
            <a:r>
              <a:rPr sz="1400" b="1" dirty="0">
                <a:solidFill>
                  <a:srgbClr val="313D47"/>
                </a:solidFill>
                <a:latin typeface="Tahoma"/>
                <a:cs typeface="Tahoma"/>
              </a:rPr>
              <a:t>tasarrufu</a:t>
            </a:r>
            <a:r>
              <a:rPr sz="1400" b="1" spc="-20" dirty="0">
                <a:solidFill>
                  <a:srgbClr val="313D47"/>
                </a:solidFill>
                <a:latin typeface="Tahoma"/>
                <a:cs typeface="Tahoma"/>
              </a:rPr>
              <a:t> </a:t>
            </a:r>
            <a:r>
              <a:rPr sz="1400" b="1" dirty="0">
                <a:solidFill>
                  <a:srgbClr val="313D47"/>
                </a:solidFill>
                <a:latin typeface="Tahoma"/>
                <a:cs typeface="Tahoma"/>
              </a:rPr>
              <a:t>hakkInda</a:t>
            </a:r>
            <a:r>
              <a:rPr sz="1400" b="1" spc="15" dirty="0">
                <a:solidFill>
                  <a:srgbClr val="313D47"/>
                </a:solidFill>
                <a:latin typeface="Tahoma"/>
                <a:cs typeface="Tahoma"/>
              </a:rPr>
              <a:t> </a:t>
            </a:r>
            <a:r>
              <a:rPr sz="1400" b="1" spc="-10" dirty="0">
                <a:solidFill>
                  <a:srgbClr val="313D47"/>
                </a:solidFill>
                <a:latin typeface="Tahoma"/>
                <a:cs typeface="Tahoma"/>
              </a:rPr>
              <a:t>çalIşma </a:t>
            </a:r>
            <a:r>
              <a:rPr sz="1400" b="1" spc="-40" dirty="0">
                <a:solidFill>
                  <a:srgbClr val="313D47"/>
                </a:solidFill>
                <a:latin typeface="Tahoma"/>
                <a:cs typeface="Tahoma"/>
              </a:rPr>
              <a:t>arkadaşlarImIzI</a:t>
            </a:r>
            <a:r>
              <a:rPr sz="1400" b="1" dirty="0">
                <a:solidFill>
                  <a:srgbClr val="313D47"/>
                </a:solidFill>
                <a:latin typeface="Tahoma"/>
                <a:cs typeface="Tahoma"/>
              </a:rPr>
              <a:t> </a:t>
            </a:r>
            <a:r>
              <a:rPr sz="1400" b="1" spc="-10" dirty="0">
                <a:solidFill>
                  <a:srgbClr val="313D47"/>
                </a:solidFill>
                <a:latin typeface="Tahoma"/>
                <a:cs typeface="Tahoma"/>
              </a:rPr>
              <a:t>bilgilendirmekteyiz.</a:t>
            </a:r>
            <a:endParaRPr sz="1400">
              <a:latin typeface="Tahoma"/>
              <a:cs typeface="Tahoma"/>
            </a:endParaRPr>
          </a:p>
          <a:p>
            <a:pPr marL="12700" marR="231775" indent="112395">
              <a:lnSpc>
                <a:spcPct val="100000"/>
              </a:lnSpc>
              <a:buSzPct val="92857"/>
              <a:buFont typeface="Times New Roman"/>
              <a:buChar char="▪"/>
              <a:tabLst>
                <a:tab pos="125095" algn="l"/>
              </a:tabLst>
            </a:pPr>
            <a:r>
              <a:rPr sz="1400" b="1" spc="20" dirty="0">
                <a:solidFill>
                  <a:srgbClr val="313D47"/>
                </a:solidFill>
                <a:latin typeface="Tahoma"/>
                <a:cs typeface="Tahoma"/>
              </a:rPr>
              <a:t>Bahçemizde</a:t>
            </a:r>
            <a:r>
              <a:rPr sz="1400" b="1" spc="45" dirty="0">
                <a:solidFill>
                  <a:srgbClr val="313D47"/>
                </a:solidFill>
                <a:latin typeface="Tahoma"/>
                <a:cs typeface="Tahoma"/>
              </a:rPr>
              <a:t> </a:t>
            </a:r>
            <a:r>
              <a:rPr sz="1400" b="1" spc="20" dirty="0">
                <a:solidFill>
                  <a:srgbClr val="313D47"/>
                </a:solidFill>
                <a:latin typeface="Tahoma"/>
                <a:cs typeface="Tahoma"/>
              </a:rPr>
              <a:t>az</a:t>
            </a:r>
            <a:r>
              <a:rPr sz="1400" b="1" spc="75" dirty="0">
                <a:solidFill>
                  <a:srgbClr val="313D47"/>
                </a:solidFill>
                <a:latin typeface="Tahoma"/>
                <a:cs typeface="Tahoma"/>
              </a:rPr>
              <a:t> </a:t>
            </a:r>
            <a:r>
              <a:rPr sz="1400" b="1" spc="20" dirty="0">
                <a:solidFill>
                  <a:srgbClr val="313D47"/>
                </a:solidFill>
                <a:latin typeface="Tahoma"/>
                <a:cs typeface="Tahoma"/>
              </a:rPr>
              <a:t>su</a:t>
            </a:r>
            <a:r>
              <a:rPr sz="1400" b="1" spc="70" dirty="0">
                <a:solidFill>
                  <a:srgbClr val="313D47"/>
                </a:solidFill>
                <a:latin typeface="Tahoma"/>
                <a:cs typeface="Tahoma"/>
              </a:rPr>
              <a:t> </a:t>
            </a:r>
            <a:r>
              <a:rPr sz="1400" b="1" spc="20" dirty="0">
                <a:solidFill>
                  <a:srgbClr val="313D47"/>
                </a:solidFill>
                <a:latin typeface="Tahoma"/>
                <a:cs typeface="Tahoma"/>
              </a:rPr>
              <a:t>tüketen </a:t>
            </a:r>
            <a:r>
              <a:rPr sz="1400" b="1" spc="-10" dirty="0">
                <a:solidFill>
                  <a:srgbClr val="313D47"/>
                </a:solidFill>
                <a:latin typeface="Tahoma"/>
                <a:cs typeface="Tahoma"/>
              </a:rPr>
              <a:t>sulama </a:t>
            </a:r>
            <a:r>
              <a:rPr sz="1400" b="1" dirty="0">
                <a:solidFill>
                  <a:srgbClr val="313D47"/>
                </a:solidFill>
                <a:latin typeface="Tahoma"/>
                <a:cs typeface="Tahoma"/>
              </a:rPr>
              <a:t>usullerini(damla</a:t>
            </a:r>
            <a:r>
              <a:rPr sz="1400" b="1" spc="25" dirty="0">
                <a:solidFill>
                  <a:srgbClr val="313D47"/>
                </a:solidFill>
                <a:latin typeface="Tahoma"/>
                <a:cs typeface="Tahoma"/>
              </a:rPr>
              <a:t> </a:t>
            </a:r>
            <a:r>
              <a:rPr sz="1400" b="1" dirty="0">
                <a:solidFill>
                  <a:srgbClr val="313D47"/>
                </a:solidFill>
                <a:latin typeface="Tahoma"/>
                <a:cs typeface="Tahoma"/>
              </a:rPr>
              <a:t>sulama</a:t>
            </a:r>
            <a:r>
              <a:rPr sz="1400" b="1" spc="60" dirty="0">
                <a:solidFill>
                  <a:srgbClr val="313D47"/>
                </a:solidFill>
                <a:latin typeface="Tahoma"/>
                <a:cs typeface="Tahoma"/>
              </a:rPr>
              <a:t> </a:t>
            </a:r>
            <a:r>
              <a:rPr sz="1400" b="1" dirty="0">
                <a:solidFill>
                  <a:srgbClr val="313D47"/>
                </a:solidFill>
                <a:latin typeface="Tahoma"/>
                <a:cs typeface="Tahoma"/>
              </a:rPr>
              <a:t>ve</a:t>
            </a:r>
            <a:r>
              <a:rPr sz="1400" b="1" spc="85" dirty="0">
                <a:solidFill>
                  <a:srgbClr val="313D47"/>
                </a:solidFill>
                <a:latin typeface="Tahoma"/>
                <a:cs typeface="Tahoma"/>
              </a:rPr>
              <a:t> </a:t>
            </a:r>
            <a:r>
              <a:rPr sz="1400" b="1" spc="-10" dirty="0">
                <a:solidFill>
                  <a:srgbClr val="313D47"/>
                </a:solidFill>
                <a:latin typeface="Tahoma"/>
                <a:cs typeface="Tahoma"/>
              </a:rPr>
              <a:t>püskürtme </a:t>
            </a:r>
            <a:r>
              <a:rPr sz="1400" b="1" dirty="0">
                <a:solidFill>
                  <a:srgbClr val="313D47"/>
                </a:solidFill>
                <a:latin typeface="Tahoma"/>
                <a:cs typeface="Tahoma"/>
              </a:rPr>
              <a:t>gibi)</a:t>
            </a:r>
            <a:r>
              <a:rPr sz="1400" b="1" spc="-75" dirty="0">
                <a:solidFill>
                  <a:srgbClr val="313D47"/>
                </a:solidFill>
                <a:latin typeface="Tahoma"/>
                <a:cs typeface="Tahoma"/>
              </a:rPr>
              <a:t> </a:t>
            </a:r>
            <a:r>
              <a:rPr sz="1400" b="1" spc="-10" dirty="0">
                <a:solidFill>
                  <a:srgbClr val="313D47"/>
                </a:solidFill>
                <a:latin typeface="Tahoma"/>
                <a:cs typeface="Tahoma"/>
              </a:rPr>
              <a:t>kullanmaktayIz.</a:t>
            </a:r>
            <a:endParaRPr sz="1400">
              <a:latin typeface="Tahoma"/>
              <a:cs typeface="Tahoma"/>
            </a:endParaRPr>
          </a:p>
          <a:p>
            <a:pPr marL="12700" marR="325755" indent="-7620">
              <a:lnSpc>
                <a:spcPct val="100000"/>
              </a:lnSpc>
              <a:buSzPct val="92857"/>
              <a:buFont typeface="Times New Roman"/>
              <a:buChar char="▪"/>
              <a:tabLst>
                <a:tab pos="76200" algn="l"/>
              </a:tabLst>
            </a:pPr>
            <a:r>
              <a:rPr sz="1400" b="1" spc="-10" dirty="0">
                <a:solidFill>
                  <a:srgbClr val="313D47"/>
                </a:solidFill>
                <a:latin typeface="Tahoma"/>
                <a:cs typeface="Tahoma"/>
              </a:rPr>
              <a:t>	MutfağImIzda</a:t>
            </a:r>
            <a:r>
              <a:rPr sz="1400" b="1" spc="-45" dirty="0">
                <a:solidFill>
                  <a:srgbClr val="313D47"/>
                </a:solidFill>
                <a:latin typeface="Tahoma"/>
                <a:cs typeface="Tahoma"/>
              </a:rPr>
              <a:t> </a:t>
            </a:r>
            <a:r>
              <a:rPr sz="1400" b="1" spc="-10" dirty="0">
                <a:solidFill>
                  <a:srgbClr val="313D47"/>
                </a:solidFill>
                <a:latin typeface="Tahoma"/>
                <a:cs typeface="Tahoma"/>
              </a:rPr>
              <a:t>kullanIlan</a:t>
            </a:r>
            <a:r>
              <a:rPr sz="1400" b="1" spc="-45" dirty="0">
                <a:solidFill>
                  <a:srgbClr val="313D47"/>
                </a:solidFill>
                <a:latin typeface="Tahoma"/>
                <a:cs typeface="Tahoma"/>
              </a:rPr>
              <a:t> </a:t>
            </a:r>
            <a:r>
              <a:rPr sz="1400" b="1" dirty="0">
                <a:solidFill>
                  <a:srgbClr val="313D47"/>
                </a:solidFill>
                <a:latin typeface="Tahoma"/>
                <a:cs typeface="Tahoma"/>
              </a:rPr>
              <a:t>lavabolar</a:t>
            </a:r>
            <a:r>
              <a:rPr sz="1400" b="1" spc="-15" dirty="0">
                <a:solidFill>
                  <a:srgbClr val="313D47"/>
                </a:solidFill>
                <a:latin typeface="Tahoma"/>
                <a:cs typeface="Tahoma"/>
              </a:rPr>
              <a:t> </a:t>
            </a:r>
            <a:r>
              <a:rPr sz="1400" b="1" spc="-35" dirty="0">
                <a:solidFill>
                  <a:srgbClr val="313D47"/>
                </a:solidFill>
                <a:latin typeface="Tahoma"/>
                <a:cs typeface="Tahoma"/>
              </a:rPr>
              <a:t>su </a:t>
            </a:r>
            <a:r>
              <a:rPr sz="1400" b="1" dirty="0">
                <a:solidFill>
                  <a:srgbClr val="313D47"/>
                </a:solidFill>
                <a:latin typeface="Tahoma"/>
                <a:cs typeface="Tahoma"/>
              </a:rPr>
              <a:t>tasarrufu</a:t>
            </a:r>
            <a:r>
              <a:rPr sz="1400" b="1" spc="90" dirty="0">
                <a:solidFill>
                  <a:srgbClr val="313D47"/>
                </a:solidFill>
                <a:latin typeface="Tahoma"/>
                <a:cs typeface="Tahoma"/>
              </a:rPr>
              <a:t> </a:t>
            </a:r>
            <a:r>
              <a:rPr sz="1400" b="1" dirty="0">
                <a:solidFill>
                  <a:srgbClr val="313D47"/>
                </a:solidFill>
                <a:latin typeface="Tahoma"/>
                <a:cs typeface="Tahoma"/>
              </a:rPr>
              <a:t>sağlayacak</a:t>
            </a:r>
            <a:r>
              <a:rPr sz="1400" b="1" spc="110" dirty="0">
                <a:solidFill>
                  <a:srgbClr val="313D47"/>
                </a:solidFill>
                <a:latin typeface="Tahoma"/>
                <a:cs typeface="Tahoma"/>
              </a:rPr>
              <a:t> </a:t>
            </a:r>
            <a:r>
              <a:rPr sz="1400" b="1" spc="-10" dirty="0">
                <a:solidFill>
                  <a:srgbClr val="313D47"/>
                </a:solidFill>
                <a:latin typeface="Tahoma"/>
                <a:cs typeface="Tahoma"/>
              </a:rPr>
              <a:t>şekilde yapIlmaktadIr.</a:t>
            </a:r>
            <a:endParaRPr sz="1400">
              <a:latin typeface="Tahoma"/>
              <a:cs typeface="Tahoma"/>
            </a:endParaRPr>
          </a:p>
          <a:p>
            <a:pPr marL="76200" indent="-71120">
              <a:lnSpc>
                <a:spcPct val="100000"/>
              </a:lnSpc>
              <a:buSzPct val="92857"/>
              <a:buFont typeface="Times New Roman"/>
              <a:buChar char="▪"/>
              <a:tabLst>
                <a:tab pos="76200" algn="l"/>
              </a:tabLst>
            </a:pPr>
            <a:r>
              <a:rPr sz="1400" b="1" dirty="0">
                <a:solidFill>
                  <a:srgbClr val="313D47"/>
                </a:solidFill>
                <a:latin typeface="Tahoma"/>
                <a:cs typeface="Tahoma"/>
              </a:rPr>
              <a:t>Su</a:t>
            </a:r>
            <a:r>
              <a:rPr sz="1400" b="1" spc="25" dirty="0">
                <a:solidFill>
                  <a:srgbClr val="313D47"/>
                </a:solidFill>
                <a:latin typeface="Tahoma"/>
                <a:cs typeface="Tahoma"/>
              </a:rPr>
              <a:t> </a:t>
            </a:r>
            <a:r>
              <a:rPr sz="1400" b="1" spc="-70" dirty="0">
                <a:solidFill>
                  <a:srgbClr val="313D47"/>
                </a:solidFill>
                <a:latin typeface="Tahoma"/>
                <a:cs typeface="Tahoma"/>
              </a:rPr>
              <a:t>sIzmasI</a:t>
            </a:r>
            <a:r>
              <a:rPr sz="1400" b="1" spc="60" dirty="0">
                <a:solidFill>
                  <a:srgbClr val="313D47"/>
                </a:solidFill>
                <a:latin typeface="Tahoma"/>
                <a:cs typeface="Tahoma"/>
              </a:rPr>
              <a:t> </a:t>
            </a:r>
            <a:r>
              <a:rPr sz="1400" b="1" spc="50" dirty="0">
                <a:solidFill>
                  <a:srgbClr val="313D47"/>
                </a:solidFill>
                <a:latin typeface="Tahoma"/>
                <a:cs typeface="Tahoma"/>
              </a:rPr>
              <a:t>durumunda</a:t>
            </a:r>
            <a:r>
              <a:rPr sz="1400" b="1" spc="20" dirty="0">
                <a:solidFill>
                  <a:srgbClr val="313D47"/>
                </a:solidFill>
                <a:latin typeface="Tahoma"/>
                <a:cs typeface="Tahoma"/>
              </a:rPr>
              <a:t> </a:t>
            </a:r>
            <a:r>
              <a:rPr sz="1400" b="1" dirty="0">
                <a:solidFill>
                  <a:srgbClr val="313D47"/>
                </a:solidFill>
                <a:latin typeface="Tahoma"/>
                <a:cs typeface="Tahoma"/>
              </a:rPr>
              <a:t>teknik</a:t>
            </a:r>
            <a:r>
              <a:rPr sz="1400" b="1" spc="25" dirty="0">
                <a:solidFill>
                  <a:srgbClr val="313D47"/>
                </a:solidFill>
                <a:latin typeface="Tahoma"/>
                <a:cs typeface="Tahoma"/>
              </a:rPr>
              <a:t> </a:t>
            </a:r>
            <a:r>
              <a:rPr sz="1400" b="1" spc="-10" dirty="0">
                <a:solidFill>
                  <a:srgbClr val="313D47"/>
                </a:solidFill>
                <a:latin typeface="Tahoma"/>
                <a:cs typeface="Tahoma"/>
              </a:rPr>
              <a:t>servise</a:t>
            </a:r>
            <a:endParaRPr sz="1400">
              <a:latin typeface="Tahoma"/>
              <a:cs typeface="Tahoma"/>
            </a:endParaRPr>
          </a:p>
          <a:p>
            <a:pPr marL="12700">
              <a:lnSpc>
                <a:spcPct val="100000"/>
              </a:lnSpc>
            </a:pPr>
            <a:r>
              <a:rPr sz="1400" b="1" spc="-55" dirty="0">
                <a:solidFill>
                  <a:srgbClr val="313D47"/>
                </a:solidFill>
                <a:latin typeface="Tahoma"/>
                <a:cs typeface="Tahoma"/>
              </a:rPr>
              <a:t>arIza</a:t>
            </a:r>
            <a:r>
              <a:rPr sz="1400" b="1" spc="70" dirty="0">
                <a:solidFill>
                  <a:srgbClr val="313D47"/>
                </a:solidFill>
                <a:latin typeface="Tahoma"/>
                <a:cs typeface="Tahoma"/>
              </a:rPr>
              <a:t> </a:t>
            </a:r>
            <a:r>
              <a:rPr sz="1400" b="1" dirty="0">
                <a:solidFill>
                  <a:srgbClr val="313D47"/>
                </a:solidFill>
                <a:latin typeface="Tahoma"/>
                <a:cs typeface="Tahoma"/>
              </a:rPr>
              <a:t>bildirimi</a:t>
            </a:r>
            <a:r>
              <a:rPr sz="1400" b="1" spc="25" dirty="0">
                <a:solidFill>
                  <a:srgbClr val="313D47"/>
                </a:solidFill>
                <a:latin typeface="Tahoma"/>
                <a:cs typeface="Tahoma"/>
              </a:rPr>
              <a:t> </a:t>
            </a:r>
            <a:r>
              <a:rPr sz="1400" b="1" spc="-10" dirty="0">
                <a:solidFill>
                  <a:srgbClr val="313D47"/>
                </a:solidFill>
                <a:latin typeface="Tahoma"/>
                <a:cs typeface="Tahoma"/>
              </a:rPr>
              <a:t>yapIlmaktadIr.</a:t>
            </a:r>
            <a:endParaRPr sz="1400">
              <a:latin typeface="Tahoma"/>
              <a:cs typeface="Tahoma"/>
            </a:endParaRPr>
          </a:p>
          <a:p>
            <a:pPr marL="12700" marR="5080" indent="-7620">
              <a:lnSpc>
                <a:spcPct val="100000"/>
              </a:lnSpc>
              <a:buSzPct val="92857"/>
              <a:buFont typeface="Times New Roman"/>
              <a:buChar char="▪"/>
              <a:tabLst>
                <a:tab pos="76200" algn="l"/>
              </a:tabLst>
            </a:pPr>
            <a:r>
              <a:rPr sz="1400" b="1" dirty="0">
                <a:solidFill>
                  <a:srgbClr val="313D47"/>
                </a:solidFill>
                <a:latin typeface="Tahoma"/>
                <a:cs typeface="Tahoma"/>
              </a:rPr>
              <a:t>	Otelimizde</a:t>
            </a:r>
            <a:r>
              <a:rPr sz="1400" b="1" spc="100" dirty="0">
                <a:solidFill>
                  <a:srgbClr val="313D47"/>
                </a:solidFill>
                <a:latin typeface="Tahoma"/>
                <a:cs typeface="Tahoma"/>
              </a:rPr>
              <a:t> </a:t>
            </a:r>
            <a:r>
              <a:rPr sz="1400" b="1" dirty="0">
                <a:solidFill>
                  <a:srgbClr val="313D47"/>
                </a:solidFill>
                <a:latin typeface="Tahoma"/>
                <a:cs typeface="Tahoma"/>
              </a:rPr>
              <a:t>bulunan</a:t>
            </a:r>
            <a:r>
              <a:rPr sz="1400" b="1" spc="110" dirty="0">
                <a:solidFill>
                  <a:srgbClr val="313D47"/>
                </a:solidFill>
                <a:latin typeface="Tahoma"/>
                <a:cs typeface="Tahoma"/>
              </a:rPr>
              <a:t> </a:t>
            </a:r>
            <a:r>
              <a:rPr sz="1400" b="1" spc="60" dirty="0">
                <a:solidFill>
                  <a:srgbClr val="313D47"/>
                </a:solidFill>
                <a:latin typeface="Tahoma"/>
                <a:cs typeface="Tahoma"/>
              </a:rPr>
              <a:t>tüm</a:t>
            </a:r>
            <a:r>
              <a:rPr sz="1400" b="1" spc="105" dirty="0">
                <a:solidFill>
                  <a:srgbClr val="313D47"/>
                </a:solidFill>
                <a:latin typeface="Tahoma"/>
                <a:cs typeface="Tahoma"/>
              </a:rPr>
              <a:t> </a:t>
            </a:r>
            <a:r>
              <a:rPr sz="1400" b="1" spc="-10" dirty="0">
                <a:solidFill>
                  <a:srgbClr val="313D47"/>
                </a:solidFill>
                <a:latin typeface="Tahoma"/>
                <a:cs typeface="Tahoma"/>
              </a:rPr>
              <a:t>musluklarIn,</a:t>
            </a:r>
            <a:r>
              <a:rPr sz="1400" b="1" spc="90" dirty="0">
                <a:solidFill>
                  <a:srgbClr val="313D47"/>
                </a:solidFill>
                <a:latin typeface="Tahoma"/>
                <a:cs typeface="Tahoma"/>
              </a:rPr>
              <a:t> </a:t>
            </a:r>
            <a:r>
              <a:rPr sz="1400" b="1" spc="-25" dirty="0">
                <a:solidFill>
                  <a:srgbClr val="313D47"/>
                </a:solidFill>
                <a:latin typeface="Tahoma"/>
                <a:cs typeface="Tahoma"/>
              </a:rPr>
              <a:t>su </a:t>
            </a:r>
            <a:r>
              <a:rPr sz="1400" b="1" spc="-55" dirty="0">
                <a:solidFill>
                  <a:srgbClr val="313D47"/>
                </a:solidFill>
                <a:latin typeface="Tahoma"/>
                <a:cs typeface="Tahoma"/>
              </a:rPr>
              <a:t>akIş</a:t>
            </a:r>
            <a:r>
              <a:rPr sz="1400" b="1" spc="-25" dirty="0">
                <a:solidFill>
                  <a:srgbClr val="313D47"/>
                </a:solidFill>
                <a:latin typeface="Tahoma"/>
                <a:cs typeface="Tahoma"/>
              </a:rPr>
              <a:t> </a:t>
            </a:r>
            <a:r>
              <a:rPr sz="1400" b="1" spc="-125" dirty="0">
                <a:solidFill>
                  <a:srgbClr val="313D47"/>
                </a:solidFill>
                <a:latin typeface="Tahoma"/>
                <a:cs typeface="Tahoma"/>
              </a:rPr>
              <a:t>hIzI</a:t>
            </a:r>
            <a:r>
              <a:rPr sz="1400" b="1" spc="-35" dirty="0">
                <a:solidFill>
                  <a:srgbClr val="313D47"/>
                </a:solidFill>
                <a:latin typeface="Tahoma"/>
                <a:cs typeface="Tahoma"/>
              </a:rPr>
              <a:t> </a:t>
            </a:r>
            <a:r>
              <a:rPr sz="1400" b="1" dirty="0">
                <a:solidFill>
                  <a:srgbClr val="313D47"/>
                </a:solidFill>
                <a:latin typeface="Tahoma"/>
                <a:cs typeface="Tahoma"/>
              </a:rPr>
              <a:t>tasarruf</a:t>
            </a:r>
            <a:r>
              <a:rPr sz="1400" b="1" spc="-40" dirty="0">
                <a:solidFill>
                  <a:srgbClr val="313D47"/>
                </a:solidFill>
                <a:latin typeface="Tahoma"/>
                <a:cs typeface="Tahoma"/>
              </a:rPr>
              <a:t> </a:t>
            </a:r>
            <a:r>
              <a:rPr sz="1400" b="1" spc="-10" dirty="0">
                <a:solidFill>
                  <a:srgbClr val="313D47"/>
                </a:solidFill>
                <a:latin typeface="Tahoma"/>
                <a:cs typeface="Tahoma"/>
              </a:rPr>
              <a:t>yapabileceğimiz</a:t>
            </a:r>
            <a:r>
              <a:rPr sz="1400" b="1" spc="500" dirty="0">
                <a:solidFill>
                  <a:srgbClr val="313D47"/>
                </a:solidFill>
                <a:latin typeface="Tahoma"/>
                <a:cs typeface="Tahoma"/>
              </a:rPr>
              <a:t> </a:t>
            </a:r>
            <a:r>
              <a:rPr sz="1400" b="1" dirty="0">
                <a:solidFill>
                  <a:srgbClr val="313D47"/>
                </a:solidFill>
                <a:latin typeface="Tahoma"/>
                <a:cs typeface="Tahoma"/>
              </a:rPr>
              <a:t>ekipman</a:t>
            </a:r>
            <a:r>
              <a:rPr sz="1400" b="1" spc="125" dirty="0">
                <a:solidFill>
                  <a:srgbClr val="313D47"/>
                </a:solidFill>
                <a:latin typeface="Tahoma"/>
                <a:cs typeface="Tahoma"/>
              </a:rPr>
              <a:t> </a:t>
            </a:r>
            <a:r>
              <a:rPr sz="1400" b="1" dirty="0">
                <a:solidFill>
                  <a:srgbClr val="313D47"/>
                </a:solidFill>
                <a:latin typeface="Tahoma"/>
                <a:cs typeface="Tahoma"/>
              </a:rPr>
              <a:t>ile</a:t>
            </a:r>
            <a:r>
              <a:rPr sz="1400" b="1" spc="110" dirty="0">
                <a:solidFill>
                  <a:srgbClr val="313D47"/>
                </a:solidFill>
                <a:latin typeface="Tahoma"/>
                <a:cs typeface="Tahoma"/>
              </a:rPr>
              <a:t> </a:t>
            </a:r>
            <a:r>
              <a:rPr sz="1400" b="1" spc="-10" dirty="0">
                <a:solidFill>
                  <a:srgbClr val="313D47"/>
                </a:solidFill>
                <a:latin typeface="Tahoma"/>
                <a:cs typeface="Tahoma"/>
              </a:rPr>
              <a:t>yapIlmIştIr.</a:t>
            </a:r>
            <a:endParaRPr sz="1400">
              <a:latin typeface="Tahoma"/>
              <a:cs typeface="Tahoma"/>
            </a:endParaRPr>
          </a:p>
          <a:p>
            <a:pPr marL="12700" marR="100330" indent="-7620">
              <a:lnSpc>
                <a:spcPct val="100000"/>
              </a:lnSpc>
              <a:spcBef>
                <a:spcPts val="5"/>
              </a:spcBef>
              <a:buSzPct val="92857"/>
              <a:buFont typeface="Times New Roman"/>
              <a:buChar char="▪"/>
              <a:tabLst>
                <a:tab pos="76200" algn="l"/>
              </a:tabLst>
            </a:pPr>
            <a:r>
              <a:rPr sz="1400" b="1" dirty="0">
                <a:solidFill>
                  <a:srgbClr val="313D47"/>
                </a:solidFill>
                <a:latin typeface="Tahoma"/>
                <a:cs typeface="Tahoma"/>
              </a:rPr>
              <a:t>	Havlu</a:t>
            </a:r>
            <a:r>
              <a:rPr sz="1400" b="1" spc="20" dirty="0">
                <a:solidFill>
                  <a:srgbClr val="313D47"/>
                </a:solidFill>
                <a:latin typeface="Tahoma"/>
                <a:cs typeface="Tahoma"/>
              </a:rPr>
              <a:t> </a:t>
            </a:r>
            <a:r>
              <a:rPr sz="1400" b="1" dirty="0">
                <a:solidFill>
                  <a:srgbClr val="313D47"/>
                </a:solidFill>
                <a:latin typeface="Tahoma"/>
                <a:cs typeface="Tahoma"/>
              </a:rPr>
              <a:t>ve</a:t>
            </a:r>
            <a:r>
              <a:rPr sz="1400" b="1" spc="60" dirty="0">
                <a:solidFill>
                  <a:srgbClr val="313D47"/>
                </a:solidFill>
                <a:latin typeface="Tahoma"/>
                <a:cs typeface="Tahoma"/>
              </a:rPr>
              <a:t> </a:t>
            </a:r>
            <a:r>
              <a:rPr sz="1400" b="1" dirty="0">
                <a:solidFill>
                  <a:srgbClr val="313D47"/>
                </a:solidFill>
                <a:latin typeface="Tahoma"/>
                <a:cs typeface="Tahoma"/>
              </a:rPr>
              <a:t>tekstil</a:t>
            </a:r>
            <a:r>
              <a:rPr sz="1400" b="1" spc="10" dirty="0">
                <a:solidFill>
                  <a:srgbClr val="313D47"/>
                </a:solidFill>
                <a:latin typeface="Tahoma"/>
                <a:cs typeface="Tahoma"/>
              </a:rPr>
              <a:t> </a:t>
            </a:r>
            <a:r>
              <a:rPr sz="1400" b="1" dirty="0">
                <a:solidFill>
                  <a:srgbClr val="313D47"/>
                </a:solidFill>
                <a:latin typeface="Tahoma"/>
                <a:cs typeface="Tahoma"/>
              </a:rPr>
              <a:t>gibi</a:t>
            </a:r>
            <a:r>
              <a:rPr sz="1400" b="1" spc="45" dirty="0">
                <a:solidFill>
                  <a:srgbClr val="313D47"/>
                </a:solidFill>
                <a:latin typeface="Tahoma"/>
                <a:cs typeface="Tahoma"/>
              </a:rPr>
              <a:t> </a:t>
            </a:r>
            <a:r>
              <a:rPr sz="1400" b="1" dirty="0">
                <a:solidFill>
                  <a:srgbClr val="313D47"/>
                </a:solidFill>
                <a:latin typeface="Tahoma"/>
                <a:cs typeface="Tahoma"/>
              </a:rPr>
              <a:t>linen</a:t>
            </a:r>
            <a:r>
              <a:rPr sz="1400" b="1" spc="45" dirty="0">
                <a:solidFill>
                  <a:srgbClr val="313D47"/>
                </a:solidFill>
                <a:latin typeface="Tahoma"/>
                <a:cs typeface="Tahoma"/>
              </a:rPr>
              <a:t> </a:t>
            </a:r>
            <a:r>
              <a:rPr sz="1400" b="1" spc="-10" dirty="0">
                <a:solidFill>
                  <a:srgbClr val="313D47"/>
                </a:solidFill>
                <a:latin typeface="Tahoma"/>
                <a:cs typeface="Tahoma"/>
              </a:rPr>
              <a:t>gruplarInIn </a:t>
            </a:r>
            <a:r>
              <a:rPr sz="1400" b="1" spc="-20" dirty="0">
                <a:solidFill>
                  <a:srgbClr val="313D47"/>
                </a:solidFill>
                <a:latin typeface="Tahoma"/>
                <a:cs typeface="Tahoma"/>
              </a:rPr>
              <a:t>kullanImInda</a:t>
            </a:r>
            <a:r>
              <a:rPr sz="1400" b="1" spc="15" dirty="0">
                <a:solidFill>
                  <a:srgbClr val="313D47"/>
                </a:solidFill>
                <a:latin typeface="Tahoma"/>
                <a:cs typeface="Tahoma"/>
              </a:rPr>
              <a:t> </a:t>
            </a:r>
            <a:r>
              <a:rPr sz="1400" b="1" dirty="0">
                <a:solidFill>
                  <a:srgbClr val="313D47"/>
                </a:solidFill>
                <a:latin typeface="Tahoma"/>
                <a:cs typeface="Tahoma"/>
              </a:rPr>
              <a:t>su</a:t>
            </a:r>
            <a:r>
              <a:rPr sz="1400" b="1" spc="50" dirty="0">
                <a:solidFill>
                  <a:srgbClr val="313D47"/>
                </a:solidFill>
                <a:latin typeface="Tahoma"/>
                <a:cs typeface="Tahoma"/>
              </a:rPr>
              <a:t> </a:t>
            </a:r>
            <a:r>
              <a:rPr sz="1400" b="1" dirty="0">
                <a:solidFill>
                  <a:srgbClr val="313D47"/>
                </a:solidFill>
                <a:latin typeface="Tahoma"/>
                <a:cs typeface="Tahoma"/>
              </a:rPr>
              <a:t>ve</a:t>
            </a:r>
            <a:r>
              <a:rPr sz="1400" b="1" spc="60" dirty="0">
                <a:solidFill>
                  <a:srgbClr val="313D47"/>
                </a:solidFill>
                <a:latin typeface="Tahoma"/>
                <a:cs typeface="Tahoma"/>
              </a:rPr>
              <a:t> </a:t>
            </a:r>
            <a:r>
              <a:rPr sz="1400" b="1" dirty="0">
                <a:solidFill>
                  <a:srgbClr val="313D47"/>
                </a:solidFill>
                <a:latin typeface="Tahoma"/>
                <a:cs typeface="Tahoma"/>
              </a:rPr>
              <a:t>kimyasal</a:t>
            </a:r>
            <a:r>
              <a:rPr sz="1400" b="1" spc="15" dirty="0">
                <a:solidFill>
                  <a:srgbClr val="313D47"/>
                </a:solidFill>
                <a:latin typeface="Tahoma"/>
                <a:cs typeface="Tahoma"/>
              </a:rPr>
              <a:t> </a:t>
            </a:r>
            <a:r>
              <a:rPr sz="1400" b="1" spc="-10" dirty="0">
                <a:solidFill>
                  <a:srgbClr val="313D47"/>
                </a:solidFill>
                <a:latin typeface="Tahoma"/>
                <a:cs typeface="Tahoma"/>
              </a:rPr>
              <a:t>tüketimine </a:t>
            </a:r>
            <a:r>
              <a:rPr sz="1400" b="1" dirty="0">
                <a:solidFill>
                  <a:srgbClr val="313D47"/>
                </a:solidFill>
                <a:latin typeface="Tahoma"/>
                <a:cs typeface="Tahoma"/>
              </a:rPr>
              <a:t>dikkat</a:t>
            </a:r>
            <a:r>
              <a:rPr sz="1400" b="1" spc="130" dirty="0">
                <a:solidFill>
                  <a:srgbClr val="313D47"/>
                </a:solidFill>
                <a:latin typeface="Tahoma"/>
                <a:cs typeface="Tahoma"/>
              </a:rPr>
              <a:t> </a:t>
            </a:r>
            <a:r>
              <a:rPr sz="1400" b="1" spc="-10" dirty="0">
                <a:solidFill>
                  <a:srgbClr val="313D47"/>
                </a:solidFill>
                <a:latin typeface="Tahoma"/>
                <a:cs typeface="Tahoma"/>
              </a:rPr>
              <a:t>etmekteyiz.</a:t>
            </a:r>
            <a:endParaRPr sz="1400">
              <a:latin typeface="Tahoma"/>
              <a:cs typeface="Tahoma"/>
            </a:endParaRPr>
          </a:p>
        </p:txBody>
      </p:sp>
      <p:sp>
        <p:nvSpPr>
          <p:cNvPr id="5" name="object 5"/>
          <p:cNvSpPr txBox="1"/>
          <p:nvPr/>
        </p:nvSpPr>
        <p:spPr>
          <a:xfrm>
            <a:off x="5575172" y="3030092"/>
            <a:ext cx="2474595" cy="269240"/>
          </a:xfrm>
          <a:prstGeom prst="rect">
            <a:avLst/>
          </a:prstGeom>
        </p:spPr>
        <p:txBody>
          <a:bodyPr vert="horz" wrap="square" lIns="0" tIns="12065" rIns="0" bIns="0" rtlCol="0">
            <a:spAutoFit/>
          </a:bodyPr>
          <a:lstStyle/>
          <a:p>
            <a:pPr marL="12700">
              <a:lnSpc>
                <a:spcPct val="100000"/>
              </a:lnSpc>
              <a:spcBef>
                <a:spcPts val="95"/>
              </a:spcBef>
            </a:pPr>
            <a:r>
              <a:rPr sz="1600" b="1" dirty="0">
                <a:latin typeface="Arial"/>
                <a:cs typeface="Arial"/>
              </a:rPr>
              <a:t>Bunları</a:t>
            </a:r>
            <a:r>
              <a:rPr sz="1600" b="1" spc="-50" dirty="0">
                <a:latin typeface="Arial"/>
                <a:cs typeface="Arial"/>
              </a:rPr>
              <a:t> </a:t>
            </a:r>
            <a:r>
              <a:rPr sz="1600" b="1" dirty="0">
                <a:latin typeface="Arial"/>
                <a:cs typeface="Arial"/>
              </a:rPr>
              <a:t>Biliyor</a:t>
            </a:r>
            <a:r>
              <a:rPr sz="1600" b="1" spc="-20" dirty="0">
                <a:latin typeface="Arial"/>
                <a:cs typeface="Arial"/>
              </a:rPr>
              <a:t> </a:t>
            </a:r>
            <a:r>
              <a:rPr sz="1600" b="1" spc="-10" dirty="0">
                <a:latin typeface="Arial"/>
                <a:cs typeface="Arial"/>
              </a:rPr>
              <a:t>Musunuz?</a:t>
            </a:r>
            <a:endParaRPr sz="1600">
              <a:latin typeface="Arial"/>
              <a:cs typeface="Arial"/>
            </a:endParaRPr>
          </a:p>
        </p:txBody>
      </p:sp>
      <p:sp>
        <p:nvSpPr>
          <p:cNvPr id="6" name="object 6"/>
          <p:cNvSpPr txBox="1"/>
          <p:nvPr/>
        </p:nvSpPr>
        <p:spPr>
          <a:xfrm>
            <a:off x="5575172" y="3482721"/>
            <a:ext cx="3258185" cy="1306830"/>
          </a:xfrm>
          <a:prstGeom prst="rect">
            <a:avLst/>
          </a:prstGeom>
        </p:spPr>
        <p:txBody>
          <a:bodyPr vert="horz" wrap="square" lIns="0" tIns="12700" rIns="0" bIns="0" rtlCol="0">
            <a:spAutoFit/>
          </a:bodyPr>
          <a:lstStyle/>
          <a:p>
            <a:pPr marL="12700" marR="130175" indent="112395" algn="just">
              <a:lnSpc>
                <a:spcPct val="100000"/>
              </a:lnSpc>
              <a:spcBef>
                <a:spcPts val="100"/>
              </a:spcBef>
              <a:buFont typeface="Times New Roman"/>
              <a:buChar char="▪"/>
              <a:tabLst>
                <a:tab pos="125095" algn="l"/>
              </a:tabLst>
            </a:pPr>
            <a:r>
              <a:rPr sz="1400" b="1" spc="55" dirty="0">
                <a:solidFill>
                  <a:srgbClr val="313D47"/>
                </a:solidFill>
                <a:latin typeface="Tahoma"/>
                <a:cs typeface="Tahoma"/>
              </a:rPr>
              <a:t>Doğa</a:t>
            </a:r>
            <a:r>
              <a:rPr sz="1400" b="1" spc="90" dirty="0">
                <a:solidFill>
                  <a:srgbClr val="313D47"/>
                </a:solidFill>
                <a:latin typeface="Tahoma"/>
                <a:cs typeface="Tahoma"/>
              </a:rPr>
              <a:t> </a:t>
            </a:r>
            <a:r>
              <a:rPr sz="1400" b="1" dirty="0">
                <a:solidFill>
                  <a:srgbClr val="313D47"/>
                </a:solidFill>
                <a:latin typeface="Tahoma"/>
                <a:cs typeface="Tahoma"/>
              </a:rPr>
              <a:t>yeniden</a:t>
            </a:r>
            <a:r>
              <a:rPr sz="1400" b="1" spc="100" dirty="0">
                <a:solidFill>
                  <a:srgbClr val="313D47"/>
                </a:solidFill>
                <a:latin typeface="Tahoma"/>
                <a:cs typeface="Tahoma"/>
              </a:rPr>
              <a:t> </a:t>
            </a:r>
            <a:r>
              <a:rPr sz="1400" b="1" dirty="0">
                <a:solidFill>
                  <a:srgbClr val="313D47"/>
                </a:solidFill>
                <a:latin typeface="Tahoma"/>
                <a:cs typeface="Tahoma"/>
              </a:rPr>
              <a:t>su</a:t>
            </a:r>
            <a:r>
              <a:rPr sz="1400" b="1" spc="100" dirty="0">
                <a:solidFill>
                  <a:srgbClr val="313D47"/>
                </a:solidFill>
                <a:latin typeface="Tahoma"/>
                <a:cs typeface="Tahoma"/>
              </a:rPr>
              <a:t> </a:t>
            </a:r>
            <a:r>
              <a:rPr sz="1400" b="1" dirty="0">
                <a:solidFill>
                  <a:srgbClr val="313D47"/>
                </a:solidFill>
                <a:latin typeface="Tahoma"/>
                <a:cs typeface="Tahoma"/>
              </a:rPr>
              <a:t>üretemez.</a:t>
            </a:r>
            <a:r>
              <a:rPr sz="1400" b="1" spc="65" dirty="0">
                <a:solidFill>
                  <a:srgbClr val="313D47"/>
                </a:solidFill>
                <a:latin typeface="Tahoma"/>
                <a:cs typeface="Tahoma"/>
              </a:rPr>
              <a:t> </a:t>
            </a:r>
            <a:r>
              <a:rPr sz="1400" b="1" spc="-20" dirty="0">
                <a:solidFill>
                  <a:srgbClr val="313D47"/>
                </a:solidFill>
                <a:latin typeface="Tahoma"/>
                <a:cs typeface="Tahoma"/>
              </a:rPr>
              <a:t>Geri </a:t>
            </a:r>
            <a:r>
              <a:rPr sz="1400" b="1" dirty="0">
                <a:solidFill>
                  <a:srgbClr val="313D47"/>
                </a:solidFill>
                <a:latin typeface="Tahoma"/>
                <a:cs typeface="Tahoma"/>
              </a:rPr>
              <a:t>dönüşen</a:t>
            </a:r>
            <a:r>
              <a:rPr sz="1400" b="1" spc="130" dirty="0">
                <a:solidFill>
                  <a:srgbClr val="313D47"/>
                </a:solidFill>
                <a:latin typeface="Tahoma"/>
                <a:cs typeface="Tahoma"/>
              </a:rPr>
              <a:t> </a:t>
            </a:r>
            <a:r>
              <a:rPr sz="1400" b="1" dirty="0">
                <a:solidFill>
                  <a:srgbClr val="313D47"/>
                </a:solidFill>
                <a:latin typeface="Tahoma"/>
                <a:cs typeface="Tahoma"/>
              </a:rPr>
              <a:t>su</a:t>
            </a:r>
            <a:r>
              <a:rPr sz="1400" b="1" spc="145" dirty="0">
                <a:solidFill>
                  <a:srgbClr val="313D47"/>
                </a:solidFill>
                <a:latin typeface="Tahoma"/>
                <a:cs typeface="Tahoma"/>
              </a:rPr>
              <a:t> </a:t>
            </a:r>
            <a:r>
              <a:rPr sz="1400" b="1" dirty="0">
                <a:solidFill>
                  <a:srgbClr val="313D47"/>
                </a:solidFill>
                <a:latin typeface="Tahoma"/>
                <a:cs typeface="Tahoma"/>
              </a:rPr>
              <a:t>milyonlarca</a:t>
            </a:r>
            <a:r>
              <a:rPr sz="1400" b="1" spc="95" dirty="0">
                <a:solidFill>
                  <a:srgbClr val="313D47"/>
                </a:solidFill>
                <a:latin typeface="Tahoma"/>
                <a:cs typeface="Tahoma"/>
              </a:rPr>
              <a:t> </a:t>
            </a:r>
            <a:r>
              <a:rPr sz="1400" b="1" spc="-120" dirty="0">
                <a:solidFill>
                  <a:srgbClr val="313D47"/>
                </a:solidFill>
                <a:latin typeface="Tahoma"/>
                <a:cs typeface="Tahoma"/>
              </a:rPr>
              <a:t>yIl</a:t>
            </a:r>
            <a:r>
              <a:rPr sz="1400" b="1" spc="105" dirty="0">
                <a:solidFill>
                  <a:srgbClr val="313D47"/>
                </a:solidFill>
                <a:latin typeface="Tahoma"/>
                <a:cs typeface="Tahoma"/>
              </a:rPr>
              <a:t> </a:t>
            </a:r>
            <a:r>
              <a:rPr sz="1400" b="1" spc="-10" dirty="0">
                <a:solidFill>
                  <a:srgbClr val="313D47"/>
                </a:solidFill>
                <a:latin typeface="Tahoma"/>
                <a:cs typeface="Tahoma"/>
              </a:rPr>
              <a:t>önceki </a:t>
            </a:r>
            <a:r>
              <a:rPr sz="1400" b="1" dirty="0">
                <a:solidFill>
                  <a:srgbClr val="313D47"/>
                </a:solidFill>
                <a:latin typeface="Tahoma"/>
                <a:cs typeface="Tahoma"/>
              </a:rPr>
              <a:t>suyun</a:t>
            </a:r>
            <a:r>
              <a:rPr sz="1400" b="1" spc="114" dirty="0">
                <a:solidFill>
                  <a:srgbClr val="313D47"/>
                </a:solidFill>
                <a:latin typeface="Tahoma"/>
                <a:cs typeface="Tahoma"/>
              </a:rPr>
              <a:t> </a:t>
            </a:r>
            <a:r>
              <a:rPr sz="1400" b="1" spc="-10" dirty="0">
                <a:solidFill>
                  <a:srgbClr val="313D47"/>
                </a:solidFill>
                <a:latin typeface="Tahoma"/>
                <a:cs typeface="Tahoma"/>
              </a:rPr>
              <a:t>aynIsIdIr.</a:t>
            </a:r>
            <a:endParaRPr sz="1400">
              <a:latin typeface="Tahoma"/>
              <a:cs typeface="Tahoma"/>
            </a:endParaRPr>
          </a:p>
          <a:p>
            <a:pPr marL="12700" marR="5080" indent="112395">
              <a:lnSpc>
                <a:spcPct val="100000"/>
              </a:lnSpc>
              <a:spcBef>
                <a:spcPts val="5"/>
              </a:spcBef>
              <a:buFont typeface="Times New Roman"/>
              <a:buChar char="▪"/>
              <a:tabLst>
                <a:tab pos="125095" algn="l"/>
              </a:tabLst>
            </a:pPr>
            <a:r>
              <a:rPr sz="1400" b="1" spc="-160" dirty="0">
                <a:solidFill>
                  <a:srgbClr val="313D47"/>
                </a:solidFill>
                <a:latin typeface="Tahoma"/>
                <a:cs typeface="Tahoma"/>
              </a:rPr>
              <a:t>10</a:t>
            </a:r>
            <a:r>
              <a:rPr sz="1400" b="1" spc="60" dirty="0">
                <a:solidFill>
                  <a:srgbClr val="313D47"/>
                </a:solidFill>
                <a:latin typeface="Tahoma"/>
                <a:cs typeface="Tahoma"/>
              </a:rPr>
              <a:t> </a:t>
            </a:r>
            <a:r>
              <a:rPr sz="1400" b="1" dirty="0">
                <a:solidFill>
                  <a:srgbClr val="313D47"/>
                </a:solidFill>
                <a:latin typeface="Tahoma"/>
                <a:cs typeface="Tahoma"/>
              </a:rPr>
              <a:t>dakikada</a:t>
            </a:r>
            <a:r>
              <a:rPr sz="1400" b="1" spc="80" dirty="0">
                <a:solidFill>
                  <a:srgbClr val="313D47"/>
                </a:solidFill>
                <a:latin typeface="Tahoma"/>
                <a:cs typeface="Tahoma"/>
              </a:rPr>
              <a:t> </a:t>
            </a:r>
            <a:r>
              <a:rPr sz="1400" b="1" spc="-355" dirty="0">
                <a:solidFill>
                  <a:srgbClr val="313D47"/>
                </a:solidFill>
                <a:latin typeface="Tahoma"/>
                <a:cs typeface="Tahoma"/>
              </a:rPr>
              <a:t>1</a:t>
            </a:r>
            <a:r>
              <a:rPr sz="1400" b="1" spc="80" dirty="0">
                <a:solidFill>
                  <a:srgbClr val="313D47"/>
                </a:solidFill>
                <a:latin typeface="Tahoma"/>
                <a:cs typeface="Tahoma"/>
              </a:rPr>
              <a:t> </a:t>
            </a:r>
            <a:r>
              <a:rPr sz="1400" b="1" dirty="0">
                <a:solidFill>
                  <a:srgbClr val="313D47"/>
                </a:solidFill>
                <a:latin typeface="Tahoma"/>
                <a:cs typeface="Tahoma"/>
              </a:rPr>
              <a:t>kahve</a:t>
            </a:r>
            <a:r>
              <a:rPr sz="1400" b="1" spc="85" dirty="0">
                <a:solidFill>
                  <a:srgbClr val="313D47"/>
                </a:solidFill>
                <a:latin typeface="Tahoma"/>
                <a:cs typeface="Tahoma"/>
              </a:rPr>
              <a:t> </a:t>
            </a:r>
            <a:r>
              <a:rPr sz="1400" b="1" spc="-10" dirty="0">
                <a:solidFill>
                  <a:srgbClr val="313D47"/>
                </a:solidFill>
                <a:latin typeface="Tahoma"/>
                <a:cs typeface="Tahoma"/>
              </a:rPr>
              <a:t>fincanInI </a:t>
            </a:r>
            <a:r>
              <a:rPr sz="1400" b="1" dirty="0">
                <a:solidFill>
                  <a:srgbClr val="313D47"/>
                </a:solidFill>
                <a:latin typeface="Tahoma"/>
                <a:cs typeface="Tahoma"/>
              </a:rPr>
              <a:t>dolduracak</a:t>
            </a:r>
            <a:r>
              <a:rPr sz="1400" b="1" spc="25" dirty="0">
                <a:solidFill>
                  <a:srgbClr val="313D47"/>
                </a:solidFill>
                <a:latin typeface="Tahoma"/>
                <a:cs typeface="Tahoma"/>
              </a:rPr>
              <a:t> </a:t>
            </a:r>
            <a:r>
              <a:rPr sz="1400" b="1" dirty="0">
                <a:solidFill>
                  <a:srgbClr val="313D47"/>
                </a:solidFill>
                <a:latin typeface="Tahoma"/>
                <a:cs typeface="Tahoma"/>
              </a:rPr>
              <a:t>bir</a:t>
            </a:r>
            <a:r>
              <a:rPr sz="1400" b="1" spc="70" dirty="0">
                <a:solidFill>
                  <a:srgbClr val="313D47"/>
                </a:solidFill>
                <a:latin typeface="Tahoma"/>
                <a:cs typeface="Tahoma"/>
              </a:rPr>
              <a:t> </a:t>
            </a:r>
            <a:r>
              <a:rPr sz="1400" b="1" dirty="0">
                <a:solidFill>
                  <a:srgbClr val="313D47"/>
                </a:solidFill>
                <a:latin typeface="Tahoma"/>
                <a:cs typeface="Tahoma"/>
              </a:rPr>
              <a:t>delik,</a:t>
            </a:r>
            <a:r>
              <a:rPr sz="1400" b="1" spc="40" dirty="0">
                <a:solidFill>
                  <a:srgbClr val="313D47"/>
                </a:solidFill>
                <a:latin typeface="Tahoma"/>
                <a:cs typeface="Tahoma"/>
              </a:rPr>
              <a:t> </a:t>
            </a:r>
            <a:r>
              <a:rPr sz="1400" b="1" spc="-35" dirty="0">
                <a:solidFill>
                  <a:srgbClr val="313D47"/>
                </a:solidFill>
                <a:latin typeface="Tahoma"/>
                <a:cs typeface="Tahoma"/>
              </a:rPr>
              <a:t>yIlda</a:t>
            </a:r>
            <a:r>
              <a:rPr sz="1400" b="1" spc="55" dirty="0">
                <a:solidFill>
                  <a:srgbClr val="313D47"/>
                </a:solidFill>
                <a:latin typeface="Tahoma"/>
                <a:cs typeface="Tahoma"/>
              </a:rPr>
              <a:t> </a:t>
            </a:r>
            <a:r>
              <a:rPr sz="1400" b="1" spc="-10" dirty="0">
                <a:solidFill>
                  <a:srgbClr val="313D47"/>
                </a:solidFill>
                <a:latin typeface="Tahoma"/>
                <a:cs typeface="Tahoma"/>
              </a:rPr>
              <a:t>11.000 </a:t>
            </a:r>
            <a:r>
              <a:rPr sz="1400" b="1" dirty="0">
                <a:solidFill>
                  <a:srgbClr val="313D47"/>
                </a:solidFill>
                <a:latin typeface="Tahoma"/>
                <a:cs typeface="Tahoma"/>
              </a:rPr>
              <a:t>litre</a:t>
            </a:r>
            <a:r>
              <a:rPr sz="1400" b="1" spc="45" dirty="0">
                <a:solidFill>
                  <a:srgbClr val="313D47"/>
                </a:solidFill>
                <a:latin typeface="Tahoma"/>
                <a:cs typeface="Tahoma"/>
              </a:rPr>
              <a:t> </a:t>
            </a:r>
            <a:r>
              <a:rPr sz="1400" b="1" dirty="0">
                <a:solidFill>
                  <a:srgbClr val="313D47"/>
                </a:solidFill>
                <a:latin typeface="Tahoma"/>
                <a:cs typeface="Tahoma"/>
              </a:rPr>
              <a:t>suyun</a:t>
            </a:r>
            <a:r>
              <a:rPr sz="1400" b="1" spc="60" dirty="0">
                <a:solidFill>
                  <a:srgbClr val="313D47"/>
                </a:solidFill>
                <a:latin typeface="Tahoma"/>
                <a:cs typeface="Tahoma"/>
              </a:rPr>
              <a:t> </a:t>
            </a:r>
            <a:r>
              <a:rPr sz="1400" b="1" dirty="0">
                <a:solidFill>
                  <a:srgbClr val="313D47"/>
                </a:solidFill>
                <a:latin typeface="Tahoma"/>
                <a:cs typeface="Tahoma"/>
              </a:rPr>
              <a:t>boşa</a:t>
            </a:r>
            <a:r>
              <a:rPr sz="1400" b="1" spc="75" dirty="0">
                <a:solidFill>
                  <a:srgbClr val="313D47"/>
                </a:solidFill>
                <a:latin typeface="Tahoma"/>
                <a:cs typeface="Tahoma"/>
              </a:rPr>
              <a:t> </a:t>
            </a:r>
            <a:r>
              <a:rPr sz="1400" b="1" dirty="0">
                <a:solidFill>
                  <a:srgbClr val="313D47"/>
                </a:solidFill>
                <a:latin typeface="Tahoma"/>
                <a:cs typeface="Tahoma"/>
              </a:rPr>
              <a:t>gitmesine</a:t>
            </a:r>
            <a:r>
              <a:rPr sz="1400" b="1" spc="60" dirty="0">
                <a:solidFill>
                  <a:srgbClr val="313D47"/>
                </a:solidFill>
                <a:latin typeface="Tahoma"/>
                <a:cs typeface="Tahoma"/>
              </a:rPr>
              <a:t> </a:t>
            </a:r>
            <a:r>
              <a:rPr sz="1400" b="1" dirty="0">
                <a:solidFill>
                  <a:srgbClr val="313D47"/>
                </a:solidFill>
                <a:latin typeface="Tahoma"/>
                <a:cs typeface="Tahoma"/>
              </a:rPr>
              <a:t>yol</a:t>
            </a:r>
            <a:r>
              <a:rPr sz="1400" b="1" spc="60" dirty="0">
                <a:solidFill>
                  <a:srgbClr val="313D47"/>
                </a:solidFill>
                <a:latin typeface="Tahoma"/>
                <a:cs typeface="Tahoma"/>
              </a:rPr>
              <a:t> </a:t>
            </a:r>
            <a:r>
              <a:rPr sz="1400" b="1" spc="-10" dirty="0">
                <a:solidFill>
                  <a:srgbClr val="313D47"/>
                </a:solidFill>
                <a:latin typeface="Tahoma"/>
                <a:cs typeface="Tahoma"/>
              </a:rPr>
              <a:t>açar.</a:t>
            </a:r>
            <a:endParaRPr sz="1400">
              <a:latin typeface="Tahoma"/>
              <a:cs typeface="Tahoma"/>
            </a:endParaRPr>
          </a:p>
        </p:txBody>
      </p:sp>
      <p:pic>
        <p:nvPicPr>
          <p:cNvPr id="7" name="object 7"/>
          <p:cNvPicPr/>
          <p:nvPr/>
        </p:nvPicPr>
        <p:blipFill>
          <a:blip r:embed="rId3" cstate="print"/>
          <a:stretch>
            <a:fillRect/>
          </a:stretch>
        </p:blipFill>
        <p:spPr>
          <a:xfrm>
            <a:off x="8663940" y="4762500"/>
            <a:ext cx="426720" cy="3657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1000" y="288925"/>
            <a:ext cx="3657600" cy="369332"/>
          </a:xfrm>
          <a:prstGeom prst="rect">
            <a:avLst/>
          </a:prstGeom>
        </p:spPr>
        <p:txBody>
          <a:bodyPr wrap="square">
            <a:spAutoFit/>
          </a:bodyPr>
          <a:lstStyle/>
          <a:p>
            <a:pPr lvl="0"/>
            <a:r>
              <a:rPr lang="tr-TR" dirty="0" smtClean="0"/>
              <a:t>3. Sürdürülebilirlik </a:t>
            </a:r>
            <a:r>
              <a:rPr lang="tr-TR" dirty="0"/>
              <a:t>Ekibi</a:t>
            </a:r>
          </a:p>
        </p:txBody>
      </p:sp>
      <p:pic>
        <p:nvPicPr>
          <p:cNvPr id="2050" name="Picture 2" descr="C:\Users\HP\Downloads\WhatsApp Image 2025-05-21 at 10.27.0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74725"/>
            <a:ext cx="7460674"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555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b="1" dirty="0">
                <a:latin typeface="Arial"/>
                <a:cs typeface="Arial"/>
              </a:rPr>
              <a:t>Enerji</a:t>
            </a:r>
            <a:r>
              <a:rPr b="1" spc="-95" dirty="0">
                <a:latin typeface="Arial"/>
                <a:cs typeface="Arial"/>
              </a:rPr>
              <a:t> </a:t>
            </a:r>
            <a:r>
              <a:rPr b="1" dirty="0">
                <a:latin typeface="Arial"/>
                <a:cs typeface="Arial"/>
              </a:rPr>
              <a:t>Tasarrufuna</a:t>
            </a:r>
            <a:r>
              <a:rPr b="1" spc="-75" dirty="0">
                <a:latin typeface="Arial"/>
                <a:cs typeface="Arial"/>
              </a:rPr>
              <a:t> </a:t>
            </a:r>
            <a:r>
              <a:rPr b="1" dirty="0">
                <a:latin typeface="Arial"/>
                <a:cs typeface="Arial"/>
              </a:rPr>
              <a:t>Dikkat</a:t>
            </a:r>
            <a:r>
              <a:rPr b="1" spc="-90" dirty="0">
                <a:latin typeface="Arial"/>
                <a:cs typeface="Arial"/>
              </a:rPr>
              <a:t> </a:t>
            </a:r>
            <a:r>
              <a:rPr b="1" dirty="0">
                <a:latin typeface="Arial"/>
                <a:cs typeface="Arial"/>
              </a:rPr>
              <a:t>Edelim</a:t>
            </a:r>
            <a:r>
              <a:rPr b="1" spc="-75" dirty="0">
                <a:latin typeface="Arial"/>
                <a:cs typeface="Arial"/>
              </a:rPr>
              <a:t> </a:t>
            </a:r>
            <a:r>
              <a:rPr b="1" spc="-50" dirty="0">
                <a:latin typeface="Arial"/>
                <a:cs typeface="Arial"/>
              </a:rPr>
              <a:t>!</a:t>
            </a:r>
          </a:p>
        </p:txBody>
      </p:sp>
      <p:pic>
        <p:nvPicPr>
          <p:cNvPr id="3" name="object 3"/>
          <p:cNvPicPr/>
          <p:nvPr/>
        </p:nvPicPr>
        <p:blipFill>
          <a:blip r:embed="rId2" cstate="print"/>
          <a:stretch>
            <a:fillRect/>
          </a:stretch>
        </p:blipFill>
        <p:spPr>
          <a:xfrm>
            <a:off x="5980176" y="733044"/>
            <a:ext cx="2599944" cy="1752599"/>
          </a:xfrm>
          <a:prstGeom prst="rect">
            <a:avLst/>
          </a:prstGeom>
        </p:spPr>
      </p:pic>
      <p:sp>
        <p:nvSpPr>
          <p:cNvPr id="4" name="object 4"/>
          <p:cNvSpPr txBox="1"/>
          <p:nvPr/>
        </p:nvSpPr>
        <p:spPr>
          <a:xfrm>
            <a:off x="868476" y="1531746"/>
            <a:ext cx="3973829" cy="2586990"/>
          </a:xfrm>
          <a:prstGeom prst="rect">
            <a:avLst/>
          </a:prstGeom>
        </p:spPr>
        <p:txBody>
          <a:bodyPr vert="horz" wrap="square" lIns="0" tIns="13335" rIns="0" bIns="0" rtlCol="0">
            <a:spAutoFit/>
          </a:bodyPr>
          <a:lstStyle/>
          <a:p>
            <a:pPr marL="12700" marR="5715" indent="112395">
              <a:lnSpc>
                <a:spcPct val="100000"/>
              </a:lnSpc>
              <a:spcBef>
                <a:spcPts val="105"/>
              </a:spcBef>
              <a:buFont typeface="Times New Roman"/>
              <a:buChar char="▪"/>
              <a:tabLst>
                <a:tab pos="125095" algn="l"/>
              </a:tabLst>
            </a:pPr>
            <a:r>
              <a:rPr sz="1400" b="1" dirty="0">
                <a:solidFill>
                  <a:srgbClr val="313D47"/>
                </a:solidFill>
                <a:latin typeface="Tahoma"/>
                <a:cs typeface="Tahoma"/>
              </a:rPr>
              <a:t>Enerji</a:t>
            </a:r>
            <a:r>
              <a:rPr sz="1400" b="1" spc="-10" dirty="0">
                <a:solidFill>
                  <a:srgbClr val="313D47"/>
                </a:solidFill>
                <a:latin typeface="Tahoma"/>
                <a:cs typeface="Tahoma"/>
              </a:rPr>
              <a:t> </a:t>
            </a:r>
            <a:r>
              <a:rPr sz="1400" b="1" dirty="0">
                <a:solidFill>
                  <a:srgbClr val="313D47"/>
                </a:solidFill>
                <a:latin typeface="Tahoma"/>
                <a:cs typeface="Tahoma"/>
              </a:rPr>
              <a:t>tasarrufu, eko</a:t>
            </a:r>
            <a:r>
              <a:rPr sz="1400" b="1" spc="-30" dirty="0">
                <a:solidFill>
                  <a:srgbClr val="313D47"/>
                </a:solidFill>
                <a:latin typeface="Tahoma"/>
                <a:cs typeface="Tahoma"/>
              </a:rPr>
              <a:t> </a:t>
            </a:r>
            <a:r>
              <a:rPr sz="1400" b="1" dirty="0">
                <a:solidFill>
                  <a:srgbClr val="313D47"/>
                </a:solidFill>
                <a:latin typeface="Tahoma"/>
                <a:cs typeface="Tahoma"/>
              </a:rPr>
              <a:t>yeterlilik</a:t>
            </a:r>
            <a:r>
              <a:rPr sz="1400" b="1" spc="-60" dirty="0">
                <a:solidFill>
                  <a:srgbClr val="313D47"/>
                </a:solidFill>
                <a:latin typeface="Tahoma"/>
                <a:cs typeface="Tahoma"/>
              </a:rPr>
              <a:t> </a:t>
            </a:r>
            <a:r>
              <a:rPr sz="1400" b="1" spc="-10" dirty="0">
                <a:solidFill>
                  <a:srgbClr val="313D47"/>
                </a:solidFill>
                <a:latin typeface="Tahoma"/>
                <a:cs typeface="Tahoma"/>
              </a:rPr>
              <a:t>konseptinin </a:t>
            </a:r>
            <a:r>
              <a:rPr sz="1400" b="1" dirty="0">
                <a:solidFill>
                  <a:srgbClr val="313D47"/>
                </a:solidFill>
                <a:latin typeface="Tahoma"/>
                <a:cs typeface="Tahoma"/>
              </a:rPr>
              <a:t>bir</a:t>
            </a:r>
            <a:r>
              <a:rPr sz="1400" b="1" spc="5" dirty="0">
                <a:solidFill>
                  <a:srgbClr val="313D47"/>
                </a:solidFill>
                <a:latin typeface="Tahoma"/>
                <a:cs typeface="Tahoma"/>
              </a:rPr>
              <a:t> </a:t>
            </a:r>
            <a:r>
              <a:rPr sz="1400" b="1" spc="-40" dirty="0">
                <a:solidFill>
                  <a:srgbClr val="313D47"/>
                </a:solidFill>
                <a:latin typeface="Tahoma"/>
                <a:cs typeface="Tahoma"/>
              </a:rPr>
              <a:t>parçasIdIr.</a:t>
            </a:r>
            <a:r>
              <a:rPr sz="1400" b="1" spc="-15" dirty="0">
                <a:solidFill>
                  <a:srgbClr val="313D47"/>
                </a:solidFill>
                <a:latin typeface="Tahoma"/>
                <a:cs typeface="Tahoma"/>
              </a:rPr>
              <a:t> </a:t>
            </a:r>
            <a:r>
              <a:rPr sz="1400" b="1" dirty="0">
                <a:solidFill>
                  <a:srgbClr val="313D47"/>
                </a:solidFill>
                <a:latin typeface="Tahoma"/>
                <a:cs typeface="Tahoma"/>
              </a:rPr>
              <a:t>Enerji</a:t>
            </a:r>
            <a:r>
              <a:rPr sz="1400" b="1" spc="-15" dirty="0">
                <a:solidFill>
                  <a:srgbClr val="313D47"/>
                </a:solidFill>
                <a:latin typeface="Tahoma"/>
                <a:cs typeface="Tahoma"/>
              </a:rPr>
              <a:t> </a:t>
            </a:r>
            <a:r>
              <a:rPr sz="1400" b="1" dirty="0">
                <a:solidFill>
                  <a:srgbClr val="313D47"/>
                </a:solidFill>
                <a:latin typeface="Tahoma"/>
                <a:cs typeface="Tahoma"/>
              </a:rPr>
              <a:t>tasarrufu</a:t>
            </a:r>
            <a:r>
              <a:rPr sz="1400" b="1" spc="-20" dirty="0">
                <a:solidFill>
                  <a:srgbClr val="313D47"/>
                </a:solidFill>
                <a:latin typeface="Tahoma"/>
                <a:cs typeface="Tahoma"/>
              </a:rPr>
              <a:t> </a:t>
            </a:r>
            <a:r>
              <a:rPr sz="1400" b="1" spc="-10" dirty="0">
                <a:solidFill>
                  <a:srgbClr val="313D47"/>
                </a:solidFill>
                <a:latin typeface="Tahoma"/>
                <a:cs typeface="Tahoma"/>
              </a:rPr>
              <a:t>önlemleri, </a:t>
            </a:r>
            <a:r>
              <a:rPr sz="1400" b="1" dirty="0">
                <a:solidFill>
                  <a:srgbClr val="313D47"/>
                </a:solidFill>
                <a:latin typeface="Tahoma"/>
                <a:cs typeface="Tahoma"/>
              </a:rPr>
              <a:t>binalardaki enerji</a:t>
            </a:r>
            <a:r>
              <a:rPr sz="1400" b="1" spc="25" dirty="0">
                <a:solidFill>
                  <a:srgbClr val="313D47"/>
                </a:solidFill>
                <a:latin typeface="Tahoma"/>
                <a:cs typeface="Tahoma"/>
              </a:rPr>
              <a:t> </a:t>
            </a:r>
            <a:r>
              <a:rPr sz="1400" b="1" spc="-35" dirty="0">
                <a:solidFill>
                  <a:srgbClr val="313D47"/>
                </a:solidFill>
                <a:latin typeface="Tahoma"/>
                <a:cs typeface="Tahoma"/>
              </a:rPr>
              <a:t>ihtiyacInI</a:t>
            </a:r>
            <a:r>
              <a:rPr sz="1400" b="1" spc="20" dirty="0">
                <a:solidFill>
                  <a:srgbClr val="313D47"/>
                </a:solidFill>
                <a:latin typeface="Tahoma"/>
                <a:cs typeface="Tahoma"/>
              </a:rPr>
              <a:t> </a:t>
            </a:r>
            <a:r>
              <a:rPr sz="1400" b="1" dirty="0">
                <a:solidFill>
                  <a:srgbClr val="313D47"/>
                </a:solidFill>
                <a:latin typeface="Tahoma"/>
                <a:cs typeface="Tahoma"/>
              </a:rPr>
              <a:t>azaltarak</a:t>
            </a:r>
            <a:r>
              <a:rPr sz="1400" b="1" spc="-20" dirty="0">
                <a:solidFill>
                  <a:srgbClr val="313D47"/>
                </a:solidFill>
                <a:latin typeface="Tahoma"/>
                <a:cs typeface="Tahoma"/>
              </a:rPr>
              <a:t> </a:t>
            </a:r>
            <a:r>
              <a:rPr sz="1400" b="1" spc="-10" dirty="0">
                <a:solidFill>
                  <a:srgbClr val="313D47"/>
                </a:solidFill>
                <a:latin typeface="Tahoma"/>
                <a:cs typeface="Tahoma"/>
              </a:rPr>
              <a:t>çevre </a:t>
            </a:r>
            <a:r>
              <a:rPr sz="1400" b="1" dirty="0">
                <a:solidFill>
                  <a:srgbClr val="313D47"/>
                </a:solidFill>
                <a:latin typeface="Tahoma"/>
                <a:cs typeface="Tahoma"/>
              </a:rPr>
              <a:t>kalitesini,</a:t>
            </a:r>
            <a:r>
              <a:rPr sz="1400" b="1" spc="-5" dirty="0">
                <a:solidFill>
                  <a:srgbClr val="313D47"/>
                </a:solidFill>
                <a:latin typeface="Tahoma"/>
                <a:cs typeface="Tahoma"/>
              </a:rPr>
              <a:t> </a:t>
            </a:r>
            <a:r>
              <a:rPr sz="1400" b="1" dirty="0">
                <a:solidFill>
                  <a:srgbClr val="313D47"/>
                </a:solidFill>
                <a:latin typeface="Tahoma"/>
                <a:cs typeface="Tahoma"/>
              </a:rPr>
              <a:t>ulusal</a:t>
            </a:r>
            <a:r>
              <a:rPr sz="1400" b="1" spc="15" dirty="0">
                <a:solidFill>
                  <a:srgbClr val="313D47"/>
                </a:solidFill>
                <a:latin typeface="Tahoma"/>
                <a:cs typeface="Tahoma"/>
              </a:rPr>
              <a:t> </a:t>
            </a:r>
            <a:r>
              <a:rPr sz="1400" b="1" dirty="0">
                <a:solidFill>
                  <a:srgbClr val="313D47"/>
                </a:solidFill>
                <a:latin typeface="Tahoma"/>
                <a:cs typeface="Tahoma"/>
              </a:rPr>
              <a:t>güvenliği,</a:t>
            </a:r>
            <a:r>
              <a:rPr sz="1400" b="1" spc="45" dirty="0">
                <a:solidFill>
                  <a:srgbClr val="313D47"/>
                </a:solidFill>
                <a:latin typeface="Tahoma"/>
                <a:cs typeface="Tahoma"/>
              </a:rPr>
              <a:t> </a:t>
            </a:r>
            <a:r>
              <a:rPr sz="1400" b="1" spc="-10" dirty="0">
                <a:solidFill>
                  <a:srgbClr val="313D47"/>
                </a:solidFill>
                <a:latin typeface="Tahoma"/>
                <a:cs typeface="Tahoma"/>
              </a:rPr>
              <a:t>bireylerin </a:t>
            </a:r>
            <a:r>
              <a:rPr sz="1400" b="1" dirty="0">
                <a:solidFill>
                  <a:srgbClr val="313D47"/>
                </a:solidFill>
                <a:latin typeface="Tahoma"/>
                <a:cs typeface="Tahoma"/>
              </a:rPr>
              <a:t>finansal</a:t>
            </a:r>
            <a:r>
              <a:rPr sz="1400" b="1" spc="35" dirty="0">
                <a:solidFill>
                  <a:srgbClr val="313D47"/>
                </a:solidFill>
                <a:latin typeface="Tahoma"/>
                <a:cs typeface="Tahoma"/>
              </a:rPr>
              <a:t> </a:t>
            </a:r>
            <a:r>
              <a:rPr sz="1400" b="1" dirty="0">
                <a:solidFill>
                  <a:srgbClr val="313D47"/>
                </a:solidFill>
                <a:latin typeface="Tahoma"/>
                <a:cs typeface="Tahoma"/>
              </a:rPr>
              <a:t>güvenliğini</a:t>
            </a:r>
            <a:r>
              <a:rPr sz="1400" b="1" spc="30" dirty="0">
                <a:solidFill>
                  <a:srgbClr val="313D47"/>
                </a:solidFill>
                <a:latin typeface="Tahoma"/>
                <a:cs typeface="Tahoma"/>
              </a:rPr>
              <a:t> </a:t>
            </a:r>
            <a:r>
              <a:rPr sz="1400" b="1" dirty="0">
                <a:solidFill>
                  <a:srgbClr val="313D47"/>
                </a:solidFill>
                <a:latin typeface="Tahoma"/>
                <a:cs typeface="Tahoma"/>
              </a:rPr>
              <a:t>ve</a:t>
            </a:r>
            <a:r>
              <a:rPr sz="1400" b="1" spc="45" dirty="0">
                <a:solidFill>
                  <a:srgbClr val="313D47"/>
                </a:solidFill>
                <a:latin typeface="Tahoma"/>
                <a:cs typeface="Tahoma"/>
              </a:rPr>
              <a:t> </a:t>
            </a:r>
            <a:r>
              <a:rPr sz="1400" b="1" dirty="0">
                <a:solidFill>
                  <a:srgbClr val="313D47"/>
                </a:solidFill>
                <a:latin typeface="Tahoma"/>
                <a:cs typeface="Tahoma"/>
              </a:rPr>
              <a:t>kazancI</a:t>
            </a:r>
            <a:r>
              <a:rPr sz="1400" b="1" spc="65" dirty="0">
                <a:solidFill>
                  <a:srgbClr val="313D47"/>
                </a:solidFill>
                <a:latin typeface="Tahoma"/>
                <a:cs typeface="Tahoma"/>
              </a:rPr>
              <a:t> </a:t>
            </a:r>
            <a:r>
              <a:rPr sz="1400" b="1" spc="-10" dirty="0">
                <a:solidFill>
                  <a:srgbClr val="313D47"/>
                </a:solidFill>
                <a:latin typeface="Tahoma"/>
                <a:cs typeface="Tahoma"/>
              </a:rPr>
              <a:t>artIrabilir.</a:t>
            </a:r>
            <a:endParaRPr sz="1400">
              <a:latin typeface="Tahoma"/>
              <a:cs typeface="Tahoma"/>
            </a:endParaRPr>
          </a:p>
          <a:p>
            <a:pPr marL="12700" marR="668020" indent="112395">
              <a:lnSpc>
                <a:spcPct val="100000"/>
              </a:lnSpc>
              <a:buFont typeface="Times New Roman"/>
              <a:buChar char="▪"/>
              <a:tabLst>
                <a:tab pos="125095" algn="l"/>
              </a:tabLst>
            </a:pPr>
            <a:r>
              <a:rPr sz="1400" b="1" dirty="0">
                <a:solidFill>
                  <a:srgbClr val="313D47"/>
                </a:solidFill>
                <a:latin typeface="Tahoma"/>
                <a:cs typeface="Tahoma"/>
              </a:rPr>
              <a:t>Otelimizde</a:t>
            </a:r>
            <a:r>
              <a:rPr sz="1400" b="1" spc="75" dirty="0">
                <a:solidFill>
                  <a:srgbClr val="313D47"/>
                </a:solidFill>
                <a:latin typeface="Tahoma"/>
                <a:cs typeface="Tahoma"/>
              </a:rPr>
              <a:t> </a:t>
            </a:r>
            <a:r>
              <a:rPr sz="1400" b="1" dirty="0">
                <a:solidFill>
                  <a:srgbClr val="313D47"/>
                </a:solidFill>
                <a:latin typeface="Tahoma"/>
                <a:cs typeface="Tahoma"/>
              </a:rPr>
              <a:t>enerji</a:t>
            </a:r>
            <a:r>
              <a:rPr sz="1400" b="1" spc="90" dirty="0">
                <a:solidFill>
                  <a:srgbClr val="313D47"/>
                </a:solidFill>
                <a:latin typeface="Tahoma"/>
                <a:cs typeface="Tahoma"/>
              </a:rPr>
              <a:t> </a:t>
            </a:r>
            <a:r>
              <a:rPr sz="1400" b="1" dirty="0">
                <a:solidFill>
                  <a:srgbClr val="313D47"/>
                </a:solidFill>
                <a:latin typeface="Tahoma"/>
                <a:cs typeface="Tahoma"/>
              </a:rPr>
              <a:t>verimliliği</a:t>
            </a:r>
            <a:r>
              <a:rPr sz="1400" b="1" spc="95" dirty="0">
                <a:solidFill>
                  <a:srgbClr val="313D47"/>
                </a:solidFill>
                <a:latin typeface="Tahoma"/>
                <a:cs typeface="Tahoma"/>
              </a:rPr>
              <a:t> </a:t>
            </a:r>
            <a:r>
              <a:rPr sz="1400" b="1" spc="-20" dirty="0">
                <a:solidFill>
                  <a:srgbClr val="313D47"/>
                </a:solidFill>
                <a:latin typeface="Tahoma"/>
                <a:cs typeface="Tahoma"/>
              </a:rPr>
              <a:t>uygun </a:t>
            </a:r>
            <a:r>
              <a:rPr sz="1400" b="1" dirty="0">
                <a:solidFill>
                  <a:srgbClr val="313D47"/>
                </a:solidFill>
                <a:latin typeface="Tahoma"/>
                <a:cs typeface="Tahoma"/>
              </a:rPr>
              <a:t>elektrikli</a:t>
            </a:r>
            <a:r>
              <a:rPr sz="1400" b="1" spc="15" dirty="0">
                <a:solidFill>
                  <a:srgbClr val="313D47"/>
                </a:solidFill>
                <a:latin typeface="Tahoma"/>
                <a:cs typeface="Tahoma"/>
              </a:rPr>
              <a:t> </a:t>
            </a:r>
            <a:r>
              <a:rPr sz="1400" b="1" dirty="0">
                <a:solidFill>
                  <a:srgbClr val="313D47"/>
                </a:solidFill>
                <a:latin typeface="Tahoma"/>
                <a:cs typeface="Tahoma"/>
              </a:rPr>
              <a:t>cihazlar</a:t>
            </a:r>
            <a:r>
              <a:rPr sz="1400" b="1" spc="50" dirty="0">
                <a:solidFill>
                  <a:srgbClr val="313D47"/>
                </a:solidFill>
                <a:latin typeface="Tahoma"/>
                <a:cs typeface="Tahoma"/>
              </a:rPr>
              <a:t> </a:t>
            </a:r>
            <a:r>
              <a:rPr sz="1400" b="1" spc="-10" dirty="0">
                <a:solidFill>
                  <a:srgbClr val="313D47"/>
                </a:solidFill>
                <a:latin typeface="Tahoma"/>
                <a:cs typeface="Tahoma"/>
              </a:rPr>
              <a:t>kullanIlmaktadIr.</a:t>
            </a:r>
            <a:endParaRPr sz="1400">
              <a:latin typeface="Tahoma"/>
              <a:cs typeface="Tahoma"/>
            </a:endParaRPr>
          </a:p>
          <a:p>
            <a:pPr marL="125095" indent="-112395">
              <a:lnSpc>
                <a:spcPct val="100000"/>
              </a:lnSpc>
              <a:spcBef>
                <a:spcPts val="5"/>
              </a:spcBef>
              <a:buFont typeface="Times New Roman"/>
              <a:buChar char="▪"/>
              <a:tabLst>
                <a:tab pos="125095" algn="l"/>
              </a:tabLst>
            </a:pPr>
            <a:r>
              <a:rPr sz="1400" b="1" spc="10" dirty="0">
                <a:solidFill>
                  <a:srgbClr val="313D47"/>
                </a:solidFill>
                <a:latin typeface="Tahoma"/>
                <a:cs typeface="Tahoma"/>
              </a:rPr>
              <a:t>Olabildiğince</a:t>
            </a:r>
            <a:r>
              <a:rPr sz="1400" b="1" spc="40" dirty="0">
                <a:solidFill>
                  <a:srgbClr val="313D47"/>
                </a:solidFill>
                <a:latin typeface="Tahoma"/>
                <a:cs typeface="Tahoma"/>
              </a:rPr>
              <a:t> </a:t>
            </a:r>
            <a:r>
              <a:rPr sz="1400" b="1" spc="10" dirty="0">
                <a:solidFill>
                  <a:srgbClr val="313D47"/>
                </a:solidFill>
                <a:latin typeface="Tahoma"/>
                <a:cs typeface="Tahoma"/>
              </a:rPr>
              <a:t>ledli</a:t>
            </a:r>
            <a:r>
              <a:rPr sz="1400" b="1" spc="80" dirty="0">
                <a:solidFill>
                  <a:srgbClr val="313D47"/>
                </a:solidFill>
                <a:latin typeface="Tahoma"/>
                <a:cs typeface="Tahoma"/>
              </a:rPr>
              <a:t> </a:t>
            </a:r>
            <a:r>
              <a:rPr sz="1400" b="1" dirty="0">
                <a:solidFill>
                  <a:srgbClr val="313D47"/>
                </a:solidFill>
                <a:latin typeface="Tahoma"/>
                <a:cs typeface="Tahoma"/>
              </a:rPr>
              <a:t>aydInlatma</a:t>
            </a:r>
            <a:r>
              <a:rPr sz="1400" b="1" spc="35" dirty="0">
                <a:solidFill>
                  <a:srgbClr val="313D47"/>
                </a:solidFill>
                <a:latin typeface="Tahoma"/>
                <a:cs typeface="Tahoma"/>
              </a:rPr>
              <a:t> </a:t>
            </a:r>
            <a:r>
              <a:rPr sz="1400" b="1" spc="-10" dirty="0">
                <a:solidFill>
                  <a:srgbClr val="313D47"/>
                </a:solidFill>
                <a:latin typeface="Tahoma"/>
                <a:cs typeface="Tahoma"/>
              </a:rPr>
              <a:t>tercih</a:t>
            </a:r>
            <a:endParaRPr sz="1400">
              <a:latin typeface="Tahoma"/>
              <a:cs typeface="Tahoma"/>
            </a:endParaRPr>
          </a:p>
          <a:p>
            <a:pPr marL="12700">
              <a:lnSpc>
                <a:spcPct val="100000"/>
              </a:lnSpc>
            </a:pPr>
            <a:r>
              <a:rPr sz="1400" b="1" spc="-10" dirty="0">
                <a:solidFill>
                  <a:srgbClr val="313D47"/>
                </a:solidFill>
                <a:latin typeface="Tahoma"/>
                <a:cs typeface="Tahoma"/>
              </a:rPr>
              <a:t>etmekteyiz.</a:t>
            </a:r>
            <a:endParaRPr sz="1400">
              <a:latin typeface="Tahoma"/>
              <a:cs typeface="Tahoma"/>
            </a:endParaRPr>
          </a:p>
          <a:p>
            <a:pPr marL="12700" marR="5080" indent="112395">
              <a:lnSpc>
                <a:spcPct val="100000"/>
              </a:lnSpc>
              <a:buFont typeface="Times New Roman"/>
              <a:buChar char="▪"/>
              <a:tabLst>
                <a:tab pos="125095" algn="l"/>
              </a:tabLst>
            </a:pPr>
            <a:r>
              <a:rPr sz="1400" b="1" spc="70" dirty="0">
                <a:solidFill>
                  <a:srgbClr val="313D47"/>
                </a:solidFill>
                <a:latin typeface="Tahoma"/>
                <a:cs typeface="Tahoma"/>
              </a:rPr>
              <a:t>Bu</a:t>
            </a:r>
            <a:r>
              <a:rPr sz="1400" b="1" spc="135" dirty="0">
                <a:solidFill>
                  <a:srgbClr val="313D47"/>
                </a:solidFill>
                <a:latin typeface="Tahoma"/>
                <a:cs typeface="Tahoma"/>
              </a:rPr>
              <a:t> </a:t>
            </a:r>
            <a:r>
              <a:rPr sz="1400" b="1" dirty="0">
                <a:solidFill>
                  <a:srgbClr val="313D47"/>
                </a:solidFill>
                <a:latin typeface="Tahoma"/>
                <a:cs typeface="Tahoma"/>
              </a:rPr>
              <a:t>konu</a:t>
            </a:r>
            <a:r>
              <a:rPr sz="1400" b="1" spc="160" dirty="0">
                <a:solidFill>
                  <a:srgbClr val="313D47"/>
                </a:solidFill>
                <a:latin typeface="Tahoma"/>
                <a:cs typeface="Tahoma"/>
              </a:rPr>
              <a:t> </a:t>
            </a:r>
            <a:r>
              <a:rPr sz="1400" b="1" dirty="0">
                <a:solidFill>
                  <a:srgbClr val="313D47"/>
                </a:solidFill>
                <a:latin typeface="Tahoma"/>
                <a:cs typeface="Tahoma"/>
              </a:rPr>
              <a:t>dahilinde</a:t>
            </a:r>
            <a:r>
              <a:rPr sz="1400" b="1" spc="125" dirty="0">
                <a:solidFill>
                  <a:srgbClr val="313D47"/>
                </a:solidFill>
                <a:latin typeface="Tahoma"/>
                <a:cs typeface="Tahoma"/>
              </a:rPr>
              <a:t> </a:t>
            </a:r>
            <a:r>
              <a:rPr sz="1400" b="1" dirty="0">
                <a:solidFill>
                  <a:srgbClr val="313D47"/>
                </a:solidFill>
                <a:latin typeface="Tahoma"/>
                <a:cs typeface="Tahoma"/>
              </a:rPr>
              <a:t>görülen</a:t>
            </a:r>
            <a:r>
              <a:rPr sz="1400" b="1" spc="160" dirty="0">
                <a:solidFill>
                  <a:srgbClr val="313D47"/>
                </a:solidFill>
                <a:latin typeface="Tahoma"/>
                <a:cs typeface="Tahoma"/>
              </a:rPr>
              <a:t> </a:t>
            </a:r>
            <a:r>
              <a:rPr sz="1400" b="1" dirty="0">
                <a:solidFill>
                  <a:srgbClr val="313D47"/>
                </a:solidFill>
                <a:latin typeface="Tahoma"/>
                <a:cs typeface="Tahoma"/>
              </a:rPr>
              <a:t>herhangi</a:t>
            </a:r>
            <a:r>
              <a:rPr sz="1400" b="1" spc="160" dirty="0">
                <a:solidFill>
                  <a:srgbClr val="313D47"/>
                </a:solidFill>
                <a:latin typeface="Tahoma"/>
                <a:cs typeface="Tahoma"/>
              </a:rPr>
              <a:t> </a:t>
            </a:r>
            <a:r>
              <a:rPr sz="1400" b="1" spc="-25" dirty="0">
                <a:solidFill>
                  <a:srgbClr val="313D47"/>
                </a:solidFill>
                <a:latin typeface="Tahoma"/>
                <a:cs typeface="Tahoma"/>
              </a:rPr>
              <a:t>bir arIzada</a:t>
            </a:r>
            <a:r>
              <a:rPr sz="1400" b="1" spc="10" dirty="0">
                <a:solidFill>
                  <a:srgbClr val="313D47"/>
                </a:solidFill>
                <a:latin typeface="Tahoma"/>
                <a:cs typeface="Tahoma"/>
              </a:rPr>
              <a:t> </a:t>
            </a:r>
            <a:r>
              <a:rPr sz="1400" b="1" spc="65" dirty="0">
                <a:solidFill>
                  <a:srgbClr val="313D47"/>
                </a:solidFill>
                <a:latin typeface="Tahoma"/>
                <a:cs typeface="Tahoma"/>
              </a:rPr>
              <a:t>hemen</a:t>
            </a:r>
            <a:r>
              <a:rPr sz="1400" b="1" spc="15" dirty="0">
                <a:solidFill>
                  <a:srgbClr val="313D47"/>
                </a:solidFill>
                <a:latin typeface="Tahoma"/>
                <a:cs typeface="Tahoma"/>
              </a:rPr>
              <a:t> </a:t>
            </a:r>
            <a:r>
              <a:rPr sz="1400" b="1" dirty="0">
                <a:solidFill>
                  <a:srgbClr val="313D47"/>
                </a:solidFill>
                <a:latin typeface="Tahoma"/>
                <a:cs typeface="Tahoma"/>
              </a:rPr>
              <a:t>teknik servis</a:t>
            </a:r>
            <a:r>
              <a:rPr sz="1400" b="1" spc="15" dirty="0">
                <a:solidFill>
                  <a:srgbClr val="313D47"/>
                </a:solidFill>
                <a:latin typeface="Tahoma"/>
                <a:cs typeface="Tahoma"/>
              </a:rPr>
              <a:t> </a:t>
            </a:r>
            <a:r>
              <a:rPr sz="1400" b="1" spc="-10" dirty="0">
                <a:solidFill>
                  <a:srgbClr val="313D47"/>
                </a:solidFill>
                <a:latin typeface="Tahoma"/>
                <a:cs typeface="Tahoma"/>
              </a:rPr>
              <a:t>departmanIna </a:t>
            </a:r>
            <a:r>
              <a:rPr sz="1400" b="1" spc="-55" dirty="0">
                <a:solidFill>
                  <a:srgbClr val="313D47"/>
                </a:solidFill>
                <a:latin typeface="Tahoma"/>
                <a:cs typeface="Tahoma"/>
              </a:rPr>
              <a:t>arIza</a:t>
            </a:r>
            <a:r>
              <a:rPr sz="1400" b="1" spc="55" dirty="0">
                <a:solidFill>
                  <a:srgbClr val="313D47"/>
                </a:solidFill>
                <a:latin typeface="Tahoma"/>
                <a:cs typeface="Tahoma"/>
              </a:rPr>
              <a:t> </a:t>
            </a:r>
            <a:r>
              <a:rPr sz="1400" b="1" dirty="0">
                <a:solidFill>
                  <a:srgbClr val="313D47"/>
                </a:solidFill>
                <a:latin typeface="Tahoma"/>
                <a:cs typeface="Tahoma"/>
              </a:rPr>
              <a:t>bildirimi</a:t>
            </a:r>
            <a:r>
              <a:rPr sz="1400" b="1" spc="25" dirty="0">
                <a:solidFill>
                  <a:srgbClr val="313D47"/>
                </a:solidFill>
                <a:latin typeface="Tahoma"/>
                <a:cs typeface="Tahoma"/>
              </a:rPr>
              <a:t> </a:t>
            </a:r>
            <a:r>
              <a:rPr sz="1400" b="1" spc="-10" dirty="0">
                <a:solidFill>
                  <a:srgbClr val="313D47"/>
                </a:solidFill>
                <a:latin typeface="Tahoma"/>
                <a:cs typeface="Tahoma"/>
              </a:rPr>
              <a:t>yapmaktayIz.</a:t>
            </a:r>
            <a:endParaRPr sz="1400">
              <a:latin typeface="Tahoma"/>
              <a:cs typeface="Tahoma"/>
            </a:endParaRPr>
          </a:p>
        </p:txBody>
      </p:sp>
      <p:sp>
        <p:nvSpPr>
          <p:cNvPr id="5" name="object 5"/>
          <p:cNvSpPr txBox="1"/>
          <p:nvPr/>
        </p:nvSpPr>
        <p:spPr>
          <a:xfrm>
            <a:off x="5756909" y="2924683"/>
            <a:ext cx="2165985"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Arial"/>
                <a:cs typeface="Arial"/>
              </a:rPr>
              <a:t>Bunları</a:t>
            </a:r>
            <a:r>
              <a:rPr sz="1400" b="1" spc="-85" dirty="0">
                <a:latin typeface="Arial"/>
                <a:cs typeface="Arial"/>
              </a:rPr>
              <a:t> </a:t>
            </a:r>
            <a:r>
              <a:rPr sz="1400" b="1" dirty="0">
                <a:latin typeface="Arial"/>
                <a:cs typeface="Arial"/>
              </a:rPr>
              <a:t>Biliyor</a:t>
            </a:r>
            <a:r>
              <a:rPr sz="1400" b="1" spc="-40" dirty="0">
                <a:latin typeface="Arial"/>
                <a:cs typeface="Arial"/>
              </a:rPr>
              <a:t> </a:t>
            </a:r>
            <a:r>
              <a:rPr sz="1400" b="1" spc="-10" dirty="0">
                <a:latin typeface="Arial"/>
                <a:cs typeface="Arial"/>
              </a:rPr>
              <a:t>Musunuz?</a:t>
            </a:r>
            <a:endParaRPr sz="1400">
              <a:latin typeface="Arial"/>
              <a:cs typeface="Arial"/>
            </a:endParaRPr>
          </a:p>
        </p:txBody>
      </p:sp>
      <p:sp>
        <p:nvSpPr>
          <p:cNvPr id="6" name="object 6"/>
          <p:cNvSpPr txBox="1"/>
          <p:nvPr/>
        </p:nvSpPr>
        <p:spPr>
          <a:xfrm>
            <a:off x="5756909" y="3348354"/>
            <a:ext cx="2965450" cy="1733550"/>
          </a:xfrm>
          <a:prstGeom prst="rect">
            <a:avLst/>
          </a:prstGeom>
        </p:spPr>
        <p:txBody>
          <a:bodyPr vert="horz" wrap="square" lIns="0" tIns="12700" rIns="0" bIns="0" rtlCol="0">
            <a:spAutoFit/>
          </a:bodyPr>
          <a:lstStyle/>
          <a:p>
            <a:pPr marL="12700" marR="5080" indent="112395">
              <a:lnSpc>
                <a:spcPct val="100000"/>
              </a:lnSpc>
              <a:spcBef>
                <a:spcPts val="100"/>
              </a:spcBef>
              <a:buFont typeface="Times New Roman"/>
              <a:buChar char="▪"/>
              <a:tabLst>
                <a:tab pos="125095" algn="l"/>
              </a:tabLst>
            </a:pPr>
            <a:r>
              <a:rPr sz="1400" b="1" spc="-50" dirty="0">
                <a:solidFill>
                  <a:srgbClr val="313D47"/>
                </a:solidFill>
                <a:latin typeface="Tahoma"/>
                <a:cs typeface="Tahoma"/>
              </a:rPr>
              <a:t>ÇatI</a:t>
            </a:r>
            <a:r>
              <a:rPr sz="1400" b="1" spc="15" dirty="0">
                <a:solidFill>
                  <a:srgbClr val="313D47"/>
                </a:solidFill>
                <a:latin typeface="Tahoma"/>
                <a:cs typeface="Tahoma"/>
              </a:rPr>
              <a:t> </a:t>
            </a:r>
            <a:r>
              <a:rPr sz="1400" b="1" spc="-60" dirty="0">
                <a:solidFill>
                  <a:srgbClr val="313D47"/>
                </a:solidFill>
                <a:latin typeface="Tahoma"/>
                <a:cs typeface="Tahoma"/>
              </a:rPr>
              <a:t>arasI</a:t>
            </a:r>
            <a:r>
              <a:rPr sz="1400" b="1" spc="35" dirty="0">
                <a:solidFill>
                  <a:srgbClr val="313D47"/>
                </a:solidFill>
                <a:latin typeface="Tahoma"/>
                <a:cs typeface="Tahoma"/>
              </a:rPr>
              <a:t> </a:t>
            </a:r>
            <a:r>
              <a:rPr sz="1400" b="1" dirty="0">
                <a:solidFill>
                  <a:srgbClr val="313D47"/>
                </a:solidFill>
                <a:latin typeface="Tahoma"/>
                <a:cs typeface="Tahoma"/>
              </a:rPr>
              <a:t>izolasyonu</a:t>
            </a:r>
            <a:r>
              <a:rPr sz="1400" b="1" spc="30" dirty="0">
                <a:solidFill>
                  <a:srgbClr val="313D47"/>
                </a:solidFill>
                <a:latin typeface="Tahoma"/>
                <a:cs typeface="Tahoma"/>
              </a:rPr>
              <a:t> </a:t>
            </a:r>
            <a:r>
              <a:rPr sz="1400" b="1" spc="-10" dirty="0">
                <a:solidFill>
                  <a:srgbClr val="313D47"/>
                </a:solidFill>
                <a:latin typeface="Tahoma"/>
                <a:cs typeface="Tahoma"/>
              </a:rPr>
              <a:t>sayesinde </a:t>
            </a:r>
            <a:r>
              <a:rPr sz="1400" b="1" dirty="0">
                <a:solidFill>
                  <a:srgbClr val="313D47"/>
                </a:solidFill>
                <a:latin typeface="Tahoma"/>
                <a:cs typeface="Tahoma"/>
              </a:rPr>
              <a:t>evlerdeki</a:t>
            </a:r>
            <a:r>
              <a:rPr sz="1400" b="1" spc="-10" dirty="0">
                <a:solidFill>
                  <a:srgbClr val="313D47"/>
                </a:solidFill>
                <a:latin typeface="Tahoma"/>
                <a:cs typeface="Tahoma"/>
              </a:rPr>
              <a:t> </a:t>
            </a:r>
            <a:r>
              <a:rPr sz="1400" b="1" dirty="0">
                <a:solidFill>
                  <a:srgbClr val="313D47"/>
                </a:solidFill>
                <a:latin typeface="Tahoma"/>
                <a:cs typeface="Tahoma"/>
              </a:rPr>
              <a:t>enerji </a:t>
            </a:r>
            <a:r>
              <a:rPr sz="1400" b="1" spc="-25" dirty="0">
                <a:solidFill>
                  <a:srgbClr val="313D47"/>
                </a:solidFill>
                <a:latin typeface="Tahoma"/>
                <a:cs typeface="Tahoma"/>
              </a:rPr>
              <a:t>kaybI</a:t>
            </a:r>
            <a:r>
              <a:rPr sz="1400" b="1" spc="-15" dirty="0">
                <a:solidFill>
                  <a:srgbClr val="313D47"/>
                </a:solidFill>
                <a:latin typeface="Tahoma"/>
                <a:cs typeface="Tahoma"/>
              </a:rPr>
              <a:t> </a:t>
            </a:r>
            <a:r>
              <a:rPr sz="1400" b="1" spc="-470" dirty="0">
                <a:solidFill>
                  <a:srgbClr val="313D47"/>
                </a:solidFill>
                <a:latin typeface="Tahoma"/>
                <a:cs typeface="Tahoma"/>
              </a:rPr>
              <a:t>%</a:t>
            </a:r>
            <a:r>
              <a:rPr sz="1400" b="1" spc="-5" dirty="0">
                <a:solidFill>
                  <a:srgbClr val="313D47"/>
                </a:solidFill>
                <a:latin typeface="Tahoma"/>
                <a:cs typeface="Tahoma"/>
              </a:rPr>
              <a:t> </a:t>
            </a:r>
            <a:r>
              <a:rPr sz="1400" b="1" spc="-25" dirty="0">
                <a:solidFill>
                  <a:srgbClr val="313D47"/>
                </a:solidFill>
                <a:latin typeface="Tahoma"/>
                <a:cs typeface="Tahoma"/>
              </a:rPr>
              <a:t>20 </a:t>
            </a:r>
            <a:r>
              <a:rPr sz="1400" b="1" spc="-10" dirty="0">
                <a:solidFill>
                  <a:srgbClr val="313D47"/>
                </a:solidFill>
                <a:latin typeface="Tahoma"/>
                <a:cs typeface="Tahoma"/>
              </a:rPr>
              <a:t>azaltIlabilir.</a:t>
            </a:r>
            <a:endParaRPr sz="1400">
              <a:latin typeface="Tahoma"/>
              <a:cs typeface="Tahoma"/>
            </a:endParaRPr>
          </a:p>
          <a:p>
            <a:pPr marL="12700" marR="660400" indent="112395">
              <a:lnSpc>
                <a:spcPct val="100000"/>
              </a:lnSpc>
              <a:spcBef>
                <a:spcPts val="5"/>
              </a:spcBef>
              <a:buFont typeface="Times New Roman"/>
              <a:buChar char="▪"/>
              <a:tabLst>
                <a:tab pos="125095" algn="l"/>
              </a:tabLst>
            </a:pPr>
            <a:r>
              <a:rPr sz="1400" b="1" dirty="0">
                <a:solidFill>
                  <a:srgbClr val="313D47"/>
                </a:solidFill>
                <a:latin typeface="Tahoma"/>
                <a:cs typeface="Tahoma"/>
              </a:rPr>
              <a:t>Geri</a:t>
            </a:r>
            <a:r>
              <a:rPr sz="1400" b="1" spc="-25" dirty="0">
                <a:solidFill>
                  <a:srgbClr val="313D47"/>
                </a:solidFill>
                <a:latin typeface="Tahoma"/>
                <a:cs typeface="Tahoma"/>
              </a:rPr>
              <a:t> </a:t>
            </a:r>
            <a:r>
              <a:rPr sz="1400" b="1" spc="55" dirty="0">
                <a:solidFill>
                  <a:srgbClr val="313D47"/>
                </a:solidFill>
                <a:latin typeface="Tahoma"/>
                <a:cs typeface="Tahoma"/>
              </a:rPr>
              <a:t>dönüşüm</a:t>
            </a:r>
            <a:r>
              <a:rPr sz="1400" b="1" spc="-20" dirty="0">
                <a:solidFill>
                  <a:srgbClr val="313D47"/>
                </a:solidFill>
                <a:latin typeface="Tahoma"/>
                <a:cs typeface="Tahoma"/>
              </a:rPr>
              <a:t> </a:t>
            </a:r>
            <a:r>
              <a:rPr sz="1400" b="1" dirty="0">
                <a:solidFill>
                  <a:srgbClr val="313D47"/>
                </a:solidFill>
                <a:latin typeface="Tahoma"/>
                <a:cs typeface="Tahoma"/>
              </a:rPr>
              <a:t>bir</a:t>
            </a:r>
            <a:r>
              <a:rPr sz="1400" b="1" spc="-10" dirty="0">
                <a:solidFill>
                  <a:srgbClr val="313D47"/>
                </a:solidFill>
                <a:latin typeface="Tahoma"/>
                <a:cs typeface="Tahoma"/>
              </a:rPr>
              <a:t> enerji </a:t>
            </a:r>
            <a:r>
              <a:rPr sz="1400" b="1" dirty="0">
                <a:solidFill>
                  <a:srgbClr val="313D47"/>
                </a:solidFill>
                <a:latin typeface="Tahoma"/>
                <a:cs typeface="Tahoma"/>
              </a:rPr>
              <a:t>tasarrufu</a:t>
            </a:r>
            <a:r>
              <a:rPr sz="1400" b="1" spc="-10" dirty="0">
                <a:solidFill>
                  <a:srgbClr val="313D47"/>
                </a:solidFill>
                <a:latin typeface="Tahoma"/>
                <a:cs typeface="Tahoma"/>
              </a:rPr>
              <a:t> türüdür.</a:t>
            </a:r>
            <a:endParaRPr sz="1400">
              <a:latin typeface="Tahoma"/>
              <a:cs typeface="Tahoma"/>
            </a:endParaRPr>
          </a:p>
          <a:p>
            <a:pPr marL="12700" marR="132715">
              <a:lnSpc>
                <a:spcPct val="100000"/>
              </a:lnSpc>
            </a:pPr>
            <a:r>
              <a:rPr sz="1400" b="1" dirty="0">
                <a:solidFill>
                  <a:srgbClr val="313D47"/>
                </a:solidFill>
                <a:latin typeface="Tahoma"/>
                <a:cs typeface="Tahoma"/>
              </a:rPr>
              <a:t>Pil</a:t>
            </a:r>
            <a:r>
              <a:rPr sz="1400" b="1" spc="50" dirty="0">
                <a:solidFill>
                  <a:srgbClr val="313D47"/>
                </a:solidFill>
                <a:latin typeface="Tahoma"/>
                <a:cs typeface="Tahoma"/>
              </a:rPr>
              <a:t> </a:t>
            </a:r>
            <a:r>
              <a:rPr sz="1400" b="1" spc="-55" dirty="0">
                <a:solidFill>
                  <a:srgbClr val="313D47"/>
                </a:solidFill>
                <a:latin typeface="Tahoma"/>
                <a:cs typeface="Tahoma"/>
              </a:rPr>
              <a:t>yapImI</a:t>
            </a:r>
            <a:r>
              <a:rPr sz="1400" b="1" spc="65" dirty="0">
                <a:solidFill>
                  <a:srgbClr val="313D47"/>
                </a:solidFill>
                <a:latin typeface="Tahoma"/>
                <a:cs typeface="Tahoma"/>
              </a:rPr>
              <a:t> </a:t>
            </a:r>
            <a:r>
              <a:rPr sz="1400" b="1" dirty="0">
                <a:solidFill>
                  <a:srgbClr val="313D47"/>
                </a:solidFill>
                <a:latin typeface="Tahoma"/>
                <a:cs typeface="Tahoma"/>
              </a:rPr>
              <a:t>için</a:t>
            </a:r>
            <a:r>
              <a:rPr sz="1400" b="1" spc="65" dirty="0">
                <a:solidFill>
                  <a:srgbClr val="313D47"/>
                </a:solidFill>
                <a:latin typeface="Tahoma"/>
                <a:cs typeface="Tahoma"/>
              </a:rPr>
              <a:t> </a:t>
            </a:r>
            <a:r>
              <a:rPr sz="1400" b="1" dirty="0">
                <a:solidFill>
                  <a:srgbClr val="313D47"/>
                </a:solidFill>
                <a:latin typeface="Tahoma"/>
                <a:cs typeface="Tahoma"/>
              </a:rPr>
              <a:t>harcanan</a:t>
            </a:r>
            <a:r>
              <a:rPr sz="1400" b="1" spc="80" dirty="0">
                <a:solidFill>
                  <a:srgbClr val="313D47"/>
                </a:solidFill>
                <a:latin typeface="Tahoma"/>
                <a:cs typeface="Tahoma"/>
              </a:rPr>
              <a:t> </a:t>
            </a:r>
            <a:r>
              <a:rPr sz="1400" b="1" spc="-10" dirty="0">
                <a:solidFill>
                  <a:srgbClr val="313D47"/>
                </a:solidFill>
                <a:latin typeface="Tahoma"/>
                <a:cs typeface="Tahoma"/>
              </a:rPr>
              <a:t>enerji, </a:t>
            </a:r>
            <a:r>
              <a:rPr sz="1400" b="1" dirty="0">
                <a:solidFill>
                  <a:srgbClr val="313D47"/>
                </a:solidFill>
                <a:latin typeface="Tahoma"/>
                <a:cs typeface="Tahoma"/>
              </a:rPr>
              <a:t>pilin</a:t>
            </a:r>
            <a:r>
              <a:rPr sz="1400" b="1" spc="30" dirty="0">
                <a:solidFill>
                  <a:srgbClr val="313D47"/>
                </a:solidFill>
                <a:latin typeface="Tahoma"/>
                <a:cs typeface="Tahoma"/>
              </a:rPr>
              <a:t> </a:t>
            </a:r>
            <a:r>
              <a:rPr sz="1400" b="1" dirty="0">
                <a:solidFill>
                  <a:srgbClr val="313D47"/>
                </a:solidFill>
                <a:latin typeface="Tahoma"/>
                <a:cs typeface="Tahoma"/>
              </a:rPr>
              <a:t>ürettiği</a:t>
            </a:r>
            <a:r>
              <a:rPr sz="1400" b="1" spc="10" dirty="0">
                <a:solidFill>
                  <a:srgbClr val="313D47"/>
                </a:solidFill>
                <a:latin typeface="Tahoma"/>
                <a:cs typeface="Tahoma"/>
              </a:rPr>
              <a:t> </a:t>
            </a:r>
            <a:r>
              <a:rPr sz="1400" b="1" dirty="0">
                <a:solidFill>
                  <a:srgbClr val="313D47"/>
                </a:solidFill>
                <a:latin typeface="Tahoma"/>
                <a:cs typeface="Tahoma"/>
              </a:rPr>
              <a:t>enerjiden</a:t>
            </a:r>
            <a:r>
              <a:rPr sz="1400" b="1" spc="30" dirty="0">
                <a:solidFill>
                  <a:srgbClr val="313D47"/>
                </a:solidFill>
                <a:latin typeface="Tahoma"/>
                <a:cs typeface="Tahoma"/>
              </a:rPr>
              <a:t> </a:t>
            </a:r>
            <a:r>
              <a:rPr sz="1400" b="1" dirty="0">
                <a:solidFill>
                  <a:srgbClr val="313D47"/>
                </a:solidFill>
                <a:latin typeface="Tahoma"/>
                <a:cs typeface="Tahoma"/>
              </a:rPr>
              <a:t>50</a:t>
            </a:r>
            <a:r>
              <a:rPr sz="1400" b="1" spc="40" dirty="0">
                <a:solidFill>
                  <a:srgbClr val="313D47"/>
                </a:solidFill>
                <a:latin typeface="Tahoma"/>
                <a:cs typeface="Tahoma"/>
              </a:rPr>
              <a:t> </a:t>
            </a:r>
            <a:r>
              <a:rPr sz="1400" b="1" spc="-25" dirty="0">
                <a:solidFill>
                  <a:srgbClr val="313D47"/>
                </a:solidFill>
                <a:latin typeface="Tahoma"/>
                <a:cs typeface="Tahoma"/>
              </a:rPr>
              <a:t>kat </a:t>
            </a:r>
            <a:r>
              <a:rPr sz="1400" b="1" spc="-10" dirty="0">
                <a:solidFill>
                  <a:srgbClr val="313D47"/>
                </a:solidFill>
                <a:latin typeface="Tahoma"/>
                <a:cs typeface="Tahoma"/>
              </a:rPr>
              <a:t>fazladIr.</a:t>
            </a:r>
            <a:endParaRPr sz="1400">
              <a:latin typeface="Tahoma"/>
              <a:cs typeface="Tahoma"/>
            </a:endParaRPr>
          </a:p>
        </p:txBody>
      </p:sp>
      <p:pic>
        <p:nvPicPr>
          <p:cNvPr id="7" name="object 7"/>
          <p:cNvPicPr/>
          <p:nvPr/>
        </p:nvPicPr>
        <p:blipFill>
          <a:blip r:embed="rId3" cstate="print"/>
          <a:stretch>
            <a:fillRect/>
          </a:stretch>
        </p:blipFill>
        <p:spPr>
          <a:xfrm>
            <a:off x="8663940" y="4762500"/>
            <a:ext cx="426720" cy="36575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3270" y="1381124"/>
            <a:ext cx="2477770" cy="406400"/>
          </a:xfrm>
          <a:prstGeom prst="rect">
            <a:avLst/>
          </a:prstGeom>
        </p:spPr>
        <p:txBody>
          <a:bodyPr vert="horz" wrap="square" lIns="0" tIns="12065" rIns="0" bIns="0" rtlCol="0">
            <a:spAutoFit/>
          </a:bodyPr>
          <a:lstStyle/>
          <a:p>
            <a:pPr marL="12700">
              <a:lnSpc>
                <a:spcPct val="100000"/>
              </a:lnSpc>
              <a:spcBef>
                <a:spcPts val="95"/>
              </a:spcBef>
            </a:pPr>
            <a:r>
              <a:rPr dirty="0">
                <a:solidFill>
                  <a:srgbClr val="00A994"/>
                </a:solidFill>
              </a:rPr>
              <a:t>Karbon</a:t>
            </a:r>
            <a:r>
              <a:rPr spc="-125" dirty="0">
                <a:solidFill>
                  <a:srgbClr val="00A994"/>
                </a:solidFill>
              </a:rPr>
              <a:t> </a:t>
            </a:r>
            <a:r>
              <a:rPr spc="-25" dirty="0">
                <a:solidFill>
                  <a:srgbClr val="00A994"/>
                </a:solidFill>
              </a:rPr>
              <a:t>Ayak</a:t>
            </a:r>
            <a:r>
              <a:rPr spc="-140" dirty="0">
                <a:solidFill>
                  <a:srgbClr val="00A994"/>
                </a:solidFill>
              </a:rPr>
              <a:t> </a:t>
            </a:r>
            <a:r>
              <a:rPr spc="-75" dirty="0">
                <a:solidFill>
                  <a:srgbClr val="00A994"/>
                </a:solidFill>
              </a:rPr>
              <a:t>İzi</a:t>
            </a:r>
          </a:p>
        </p:txBody>
      </p:sp>
      <p:sp>
        <p:nvSpPr>
          <p:cNvPr id="3" name="object 3"/>
          <p:cNvSpPr txBox="1"/>
          <p:nvPr/>
        </p:nvSpPr>
        <p:spPr>
          <a:xfrm>
            <a:off x="1769110" y="2461971"/>
            <a:ext cx="6059170" cy="300355"/>
          </a:xfrm>
          <a:prstGeom prst="rect">
            <a:avLst/>
          </a:prstGeom>
        </p:spPr>
        <p:txBody>
          <a:bodyPr vert="horz" wrap="square" lIns="0" tIns="12700" rIns="0" bIns="0" rtlCol="0">
            <a:spAutoFit/>
          </a:bodyPr>
          <a:lstStyle/>
          <a:p>
            <a:pPr marL="12700">
              <a:lnSpc>
                <a:spcPct val="100000"/>
              </a:lnSpc>
              <a:spcBef>
                <a:spcPts val="100"/>
              </a:spcBef>
              <a:tabLst>
                <a:tab pos="620395" algn="l"/>
                <a:tab pos="1741170" algn="l"/>
                <a:tab pos="2332355" algn="l"/>
                <a:tab pos="3478529" algn="l"/>
                <a:tab pos="4281805" algn="l"/>
                <a:tab pos="4873625" algn="l"/>
              </a:tabLst>
            </a:pPr>
            <a:r>
              <a:rPr sz="1800" spc="-25" dirty="0">
                <a:latin typeface="Verdana"/>
                <a:cs typeface="Verdana"/>
              </a:rPr>
              <a:t>Bir</a:t>
            </a:r>
            <a:r>
              <a:rPr sz="1800" dirty="0">
                <a:latin typeface="Verdana"/>
                <a:cs typeface="Verdana"/>
              </a:rPr>
              <a:t>	</a:t>
            </a:r>
            <a:r>
              <a:rPr sz="1800" spc="-10" dirty="0">
                <a:latin typeface="Verdana"/>
                <a:cs typeface="Verdana"/>
              </a:rPr>
              <a:t>bireyin,</a:t>
            </a:r>
            <a:r>
              <a:rPr sz="1800" dirty="0">
                <a:latin typeface="Verdana"/>
                <a:cs typeface="Verdana"/>
              </a:rPr>
              <a:t>	</a:t>
            </a:r>
            <a:r>
              <a:rPr sz="1800" spc="-25" dirty="0">
                <a:latin typeface="Verdana"/>
                <a:cs typeface="Verdana"/>
              </a:rPr>
              <a:t>bir</a:t>
            </a:r>
            <a:r>
              <a:rPr sz="1800" dirty="0">
                <a:latin typeface="Verdana"/>
                <a:cs typeface="Verdana"/>
              </a:rPr>
              <a:t>	</a:t>
            </a:r>
            <a:r>
              <a:rPr sz="1800" spc="-10" dirty="0">
                <a:latin typeface="Verdana"/>
                <a:cs typeface="Verdana"/>
              </a:rPr>
              <a:t>ülkenin</a:t>
            </a:r>
            <a:r>
              <a:rPr sz="1800" dirty="0">
                <a:latin typeface="Verdana"/>
                <a:cs typeface="Verdana"/>
              </a:rPr>
              <a:t>	</a:t>
            </a:r>
            <a:r>
              <a:rPr sz="1800" spc="-20" dirty="0">
                <a:latin typeface="Verdana"/>
                <a:cs typeface="Verdana"/>
              </a:rPr>
              <a:t>veya</a:t>
            </a:r>
            <a:r>
              <a:rPr sz="1800" dirty="0">
                <a:latin typeface="Verdana"/>
                <a:cs typeface="Verdana"/>
              </a:rPr>
              <a:t>	</a:t>
            </a:r>
            <a:r>
              <a:rPr sz="1800" spc="-25" dirty="0">
                <a:latin typeface="Verdana"/>
                <a:cs typeface="Verdana"/>
              </a:rPr>
              <a:t>bir</a:t>
            </a:r>
            <a:r>
              <a:rPr sz="1800" dirty="0">
                <a:latin typeface="Verdana"/>
                <a:cs typeface="Verdana"/>
              </a:rPr>
              <a:t>	</a:t>
            </a:r>
            <a:r>
              <a:rPr sz="1800" spc="-10" dirty="0">
                <a:latin typeface="Verdana"/>
                <a:cs typeface="Verdana"/>
              </a:rPr>
              <a:t>kuruluşun</a:t>
            </a:r>
            <a:endParaRPr sz="1800">
              <a:latin typeface="Verdana"/>
              <a:cs typeface="Verdana"/>
            </a:endParaRPr>
          </a:p>
        </p:txBody>
      </p:sp>
      <p:sp>
        <p:nvSpPr>
          <p:cNvPr id="4" name="object 4"/>
          <p:cNvSpPr txBox="1"/>
          <p:nvPr/>
        </p:nvSpPr>
        <p:spPr>
          <a:xfrm>
            <a:off x="1769110" y="2777998"/>
            <a:ext cx="5122545" cy="299720"/>
          </a:xfrm>
          <a:prstGeom prst="rect">
            <a:avLst/>
          </a:prstGeom>
        </p:spPr>
        <p:txBody>
          <a:bodyPr vert="horz" wrap="square" lIns="0" tIns="12700" rIns="0" bIns="0" rtlCol="0">
            <a:spAutoFit/>
          </a:bodyPr>
          <a:lstStyle/>
          <a:p>
            <a:pPr marL="12700">
              <a:lnSpc>
                <a:spcPct val="100000"/>
              </a:lnSpc>
              <a:spcBef>
                <a:spcPts val="100"/>
              </a:spcBef>
              <a:tabLst>
                <a:tab pos="1585595" algn="l"/>
                <a:tab pos="2898140" algn="l"/>
                <a:tab pos="3937000" algn="l"/>
              </a:tabLst>
            </a:pPr>
            <a:r>
              <a:rPr sz="1800" spc="-10" dirty="0">
                <a:latin typeface="Verdana"/>
                <a:cs typeface="Verdana"/>
              </a:rPr>
              <a:t>sürdürdüğü</a:t>
            </a:r>
            <a:r>
              <a:rPr sz="1800" dirty="0">
                <a:latin typeface="Verdana"/>
                <a:cs typeface="Verdana"/>
              </a:rPr>
              <a:t>	</a:t>
            </a:r>
            <a:r>
              <a:rPr sz="1800" spc="-10" dirty="0">
                <a:latin typeface="Verdana"/>
                <a:cs typeface="Verdana"/>
              </a:rPr>
              <a:t>faaliyetler</a:t>
            </a:r>
            <a:r>
              <a:rPr sz="1800" dirty="0">
                <a:latin typeface="Verdana"/>
                <a:cs typeface="Verdana"/>
              </a:rPr>
              <a:t>	</a:t>
            </a:r>
            <a:r>
              <a:rPr sz="1800" spc="-10" dirty="0">
                <a:latin typeface="Verdana"/>
                <a:cs typeface="Verdana"/>
              </a:rPr>
              <a:t>sonucu</a:t>
            </a:r>
            <a:r>
              <a:rPr sz="1800" dirty="0">
                <a:latin typeface="Verdana"/>
                <a:cs typeface="Verdana"/>
              </a:rPr>
              <a:t>	</a:t>
            </a:r>
            <a:r>
              <a:rPr sz="1800" spc="-10" dirty="0">
                <a:latin typeface="Verdana"/>
                <a:cs typeface="Verdana"/>
              </a:rPr>
              <a:t>atmosfere</a:t>
            </a:r>
            <a:endParaRPr sz="1800">
              <a:latin typeface="Verdana"/>
              <a:cs typeface="Verdana"/>
            </a:endParaRPr>
          </a:p>
        </p:txBody>
      </p:sp>
      <p:sp>
        <p:nvSpPr>
          <p:cNvPr id="5" name="object 5"/>
          <p:cNvSpPr txBox="1"/>
          <p:nvPr/>
        </p:nvSpPr>
        <p:spPr>
          <a:xfrm>
            <a:off x="6922769" y="2736850"/>
            <a:ext cx="904240" cy="656590"/>
          </a:xfrm>
          <a:prstGeom prst="rect">
            <a:avLst/>
          </a:prstGeom>
        </p:spPr>
        <p:txBody>
          <a:bodyPr vert="horz" wrap="square" lIns="0" tIns="12700" rIns="0" bIns="0" rtlCol="0">
            <a:spAutoFit/>
          </a:bodyPr>
          <a:lstStyle/>
          <a:p>
            <a:pPr marL="12700" marR="5080" indent="135255">
              <a:lnSpc>
                <a:spcPct val="114999"/>
              </a:lnSpc>
              <a:spcBef>
                <a:spcPts val="100"/>
              </a:spcBef>
            </a:pPr>
            <a:r>
              <a:rPr sz="1800" spc="-10" dirty="0">
                <a:latin typeface="Verdana"/>
                <a:cs typeface="Verdana"/>
              </a:rPr>
              <a:t>saldığı karşılığı</a:t>
            </a:r>
            <a:endParaRPr sz="1800">
              <a:latin typeface="Verdana"/>
              <a:cs typeface="Verdana"/>
            </a:endParaRPr>
          </a:p>
        </p:txBody>
      </p:sp>
      <p:sp>
        <p:nvSpPr>
          <p:cNvPr id="6" name="object 6"/>
          <p:cNvSpPr txBox="1"/>
          <p:nvPr/>
        </p:nvSpPr>
        <p:spPr>
          <a:xfrm>
            <a:off x="5590413" y="3093466"/>
            <a:ext cx="114681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Verdana"/>
                <a:cs typeface="Verdana"/>
              </a:rPr>
              <a:t>cinsinden</a:t>
            </a:r>
            <a:endParaRPr sz="1800">
              <a:latin typeface="Verdana"/>
              <a:cs typeface="Verdana"/>
            </a:endParaRPr>
          </a:p>
        </p:txBody>
      </p:sp>
      <p:sp>
        <p:nvSpPr>
          <p:cNvPr id="7" name="object 7"/>
          <p:cNvSpPr txBox="1"/>
          <p:nvPr/>
        </p:nvSpPr>
        <p:spPr>
          <a:xfrm>
            <a:off x="1769110" y="3052318"/>
            <a:ext cx="3837304" cy="656590"/>
          </a:xfrm>
          <a:prstGeom prst="rect">
            <a:avLst/>
          </a:prstGeom>
        </p:spPr>
        <p:txBody>
          <a:bodyPr vert="horz" wrap="square" lIns="0" tIns="12700" rIns="0" bIns="0" rtlCol="0">
            <a:spAutoFit/>
          </a:bodyPr>
          <a:lstStyle/>
          <a:p>
            <a:pPr marL="12700" marR="5080">
              <a:lnSpc>
                <a:spcPct val="114999"/>
              </a:lnSpc>
              <a:spcBef>
                <a:spcPts val="100"/>
              </a:spcBef>
              <a:tabLst>
                <a:tab pos="699770" algn="l"/>
                <a:tab pos="2042795" algn="l"/>
              </a:tabLst>
            </a:pPr>
            <a:r>
              <a:rPr sz="1800" spc="-20" dirty="0">
                <a:latin typeface="Verdana"/>
                <a:cs typeface="Verdana"/>
              </a:rPr>
              <a:t>sera</a:t>
            </a:r>
            <a:r>
              <a:rPr sz="1800" dirty="0">
                <a:latin typeface="Verdana"/>
                <a:cs typeface="Verdana"/>
              </a:rPr>
              <a:t>	</a:t>
            </a:r>
            <a:r>
              <a:rPr sz="1800" spc="-10" dirty="0">
                <a:latin typeface="Verdana"/>
                <a:cs typeface="Verdana"/>
              </a:rPr>
              <a:t>gazlarının</a:t>
            </a:r>
            <a:r>
              <a:rPr sz="1800" dirty="0">
                <a:latin typeface="Verdana"/>
                <a:cs typeface="Verdana"/>
              </a:rPr>
              <a:t>	</a:t>
            </a:r>
            <a:r>
              <a:rPr sz="1800" spc="-10" dirty="0">
                <a:latin typeface="Verdana"/>
                <a:cs typeface="Verdana"/>
              </a:rPr>
              <a:t>karbondioksit </a:t>
            </a:r>
            <a:r>
              <a:rPr sz="1800" dirty="0">
                <a:latin typeface="Verdana"/>
                <a:cs typeface="Verdana"/>
              </a:rPr>
              <a:t>karbon</a:t>
            </a:r>
            <a:r>
              <a:rPr sz="1800" spc="-105" dirty="0">
                <a:latin typeface="Verdana"/>
                <a:cs typeface="Verdana"/>
              </a:rPr>
              <a:t> </a:t>
            </a:r>
            <a:r>
              <a:rPr sz="1800" spc="-35" dirty="0">
                <a:latin typeface="Verdana"/>
                <a:cs typeface="Verdana"/>
              </a:rPr>
              <a:t>ayak</a:t>
            </a:r>
            <a:r>
              <a:rPr sz="1800" spc="-95" dirty="0">
                <a:latin typeface="Verdana"/>
                <a:cs typeface="Verdana"/>
              </a:rPr>
              <a:t> </a:t>
            </a:r>
            <a:r>
              <a:rPr sz="1800" spc="-30" dirty="0">
                <a:latin typeface="Verdana"/>
                <a:cs typeface="Verdana"/>
              </a:rPr>
              <a:t>izi</a:t>
            </a:r>
            <a:r>
              <a:rPr sz="1800" spc="-95" dirty="0">
                <a:latin typeface="Verdana"/>
                <a:cs typeface="Verdana"/>
              </a:rPr>
              <a:t> </a:t>
            </a:r>
            <a:r>
              <a:rPr sz="1800" spc="-10" dirty="0">
                <a:latin typeface="Verdana"/>
                <a:cs typeface="Verdana"/>
              </a:rPr>
              <a:t>olarak</a:t>
            </a:r>
            <a:r>
              <a:rPr sz="1800" spc="-100" dirty="0">
                <a:latin typeface="Verdana"/>
                <a:cs typeface="Verdana"/>
              </a:rPr>
              <a:t> </a:t>
            </a:r>
            <a:r>
              <a:rPr sz="1800" spc="-20" dirty="0">
                <a:latin typeface="Verdana"/>
                <a:cs typeface="Verdana"/>
              </a:rPr>
              <a:t>adlandırılır.</a:t>
            </a:r>
            <a:endParaRPr sz="1800">
              <a:latin typeface="Verdana"/>
              <a:cs typeface="Verdana"/>
            </a:endParaRPr>
          </a:p>
        </p:txBody>
      </p:sp>
      <p:pic>
        <p:nvPicPr>
          <p:cNvPr id="8" name="object 8"/>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a:spLocks noGrp="1"/>
          </p:cNvSpPr>
          <p:nvPr>
            <p:ph type="title"/>
          </p:nvPr>
        </p:nvSpPr>
        <p:spPr>
          <a:xfrm>
            <a:off x="646277" y="248158"/>
            <a:ext cx="7919720" cy="787400"/>
          </a:xfrm>
          <a:prstGeom prst="rect">
            <a:avLst/>
          </a:prstGeom>
        </p:spPr>
        <p:txBody>
          <a:bodyPr vert="horz" wrap="square" lIns="0" tIns="12065" rIns="0" bIns="0" rtlCol="0">
            <a:spAutoFit/>
          </a:bodyPr>
          <a:lstStyle/>
          <a:p>
            <a:pPr marL="3261995" marR="5080" indent="-3249930">
              <a:lnSpc>
                <a:spcPct val="100000"/>
              </a:lnSpc>
              <a:spcBef>
                <a:spcPts val="95"/>
              </a:spcBef>
            </a:pPr>
            <a:r>
              <a:rPr b="1" spc="-125" dirty="0">
                <a:solidFill>
                  <a:srgbClr val="00A994"/>
                </a:solidFill>
                <a:latin typeface="Verdana"/>
                <a:cs typeface="Verdana"/>
              </a:rPr>
              <a:t>Karbon</a:t>
            </a:r>
            <a:r>
              <a:rPr b="1" spc="-140" dirty="0">
                <a:solidFill>
                  <a:srgbClr val="00A994"/>
                </a:solidFill>
                <a:latin typeface="Verdana"/>
                <a:cs typeface="Verdana"/>
              </a:rPr>
              <a:t> </a:t>
            </a:r>
            <a:r>
              <a:rPr b="1" spc="-145" dirty="0">
                <a:solidFill>
                  <a:srgbClr val="00A994"/>
                </a:solidFill>
                <a:latin typeface="Verdana"/>
                <a:cs typeface="Verdana"/>
              </a:rPr>
              <a:t>Ayak</a:t>
            </a:r>
            <a:r>
              <a:rPr b="1" spc="-150" dirty="0">
                <a:solidFill>
                  <a:srgbClr val="00A994"/>
                </a:solidFill>
                <a:latin typeface="Verdana"/>
                <a:cs typeface="Verdana"/>
              </a:rPr>
              <a:t> </a:t>
            </a:r>
            <a:r>
              <a:rPr b="1" spc="-300" dirty="0">
                <a:solidFill>
                  <a:srgbClr val="00A994"/>
                </a:solidFill>
                <a:latin typeface="Verdana"/>
                <a:cs typeface="Verdana"/>
              </a:rPr>
              <a:t>İzi</a:t>
            </a:r>
            <a:r>
              <a:rPr b="1" spc="-150" dirty="0">
                <a:solidFill>
                  <a:srgbClr val="00A994"/>
                </a:solidFill>
                <a:latin typeface="Verdana"/>
                <a:cs typeface="Verdana"/>
              </a:rPr>
              <a:t> </a:t>
            </a:r>
            <a:r>
              <a:rPr b="1" spc="-135" dirty="0">
                <a:solidFill>
                  <a:srgbClr val="00A994"/>
                </a:solidFill>
                <a:latin typeface="Verdana"/>
                <a:cs typeface="Verdana"/>
              </a:rPr>
              <a:t>Azaltılması</a:t>
            </a:r>
            <a:r>
              <a:rPr b="1" spc="-110" dirty="0">
                <a:solidFill>
                  <a:srgbClr val="00A994"/>
                </a:solidFill>
                <a:latin typeface="Verdana"/>
                <a:cs typeface="Verdana"/>
              </a:rPr>
              <a:t> </a:t>
            </a:r>
            <a:r>
              <a:rPr b="1" spc="-204" dirty="0">
                <a:solidFill>
                  <a:srgbClr val="00A994"/>
                </a:solidFill>
                <a:latin typeface="Verdana"/>
                <a:cs typeface="Verdana"/>
              </a:rPr>
              <a:t>İçin</a:t>
            </a:r>
            <a:r>
              <a:rPr b="1" spc="-160" dirty="0">
                <a:solidFill>
                  <a:srgbClr val="00A994"/>
                </a:solidFill>
                <a:latin typeface="Verdana"/>
                <a:cs typeface="Verdana"/>
              </a:rPr>
              <a:t> </a:t>
            </a:r>
            <a:r>
              <a:rPr b="1" spc="-114" dirty="0">
                <a:solidFill>
                  <a:srgbClr val="00A994"/>
                </a:solidFill>
                <a:latin typeface="Verdana"/>
                <a:cs typeface="Verdana"/>
              </a:rPr>
              <a:t>Destek</a:t>
            </a:r>
            <a:r>
              <a:rPr b="1" spc="-140" dirty="0">
                <a:solidFill>
                  <a:srgbClr val="00A994"/>
                </a:solidFill>
                <a:latin typeface="Verdana"/>
                <a:cs typeface="Verdana"/>
              </a:rPr>
              <a:t> </a:t>
            </a:r>
            <a:r>
              <a:rPr b="1" spc="-65" dirty="0">
                <a:solidFill>
                  <a:srgbClr val="00A994"/>
                </a:solidFill>
                <a:latin typeface="Verdana"/>
                <a:cs typeface="Verdana"/>
              </a:rPr>
              <a:t>Olmanızı </a:t>
            </a:r>
            <a:r>
              <a:rPr b="1" spc="-90" dirty="0">
                <a:solidFill>
                  <a:srgbClr val="00A994"/>
                </a:solidFill>
                <a:latin typeface="Verdana"/>
                <a:cs typeface="Verdana"/>
              </a:rPr>
              <a:t>İstiyoruz</a:t>
            </a:r>
          </a:p>
        </p:txBody>
      </p:sp>
      <p:sp>
        <p:nvSpPr>
          <p:cNvPr id="6" name="object 6"/>
          <p:cNvSpPr txBox="1"/>
          <p:nvPr/>
        </p:nvSpPr>
        <p:spPr>
          <a:xfrm>
            <a:off x="5379465" y="1683236"/>
            <a:ext cx="3613150" cy="1603375"/>
          </a:xfrm>
          <a:prstGeom prst="rect">
            <a:avLst/>
          </a:prstGeom>
        </p:spPr>
        <p:txBody>
          <a:bodyPr vert="horz" wrap="square" lIns="0" tIns="53340" rIns="0" bIns="0" rtlCol="0">
            <a:spAutoFit/>
          </a:bodyPr>
          <a:lstStyle/>
          <a:p>
            <a:pPr marL="355600" indent="-342900">
              <a:lnSpc>
                <a:spcPct val="100000"/>
              </a:lnSpc>
              <a:spcBef>
                <a:spcPts val="420"/>
              </a:spcBef>
              <a:buClr>
                <a:srgbClr val="7C858B"/>
              </a:buClr>
              <a:buFont typeface="Times New Roman"/>
              <a:buChar char="●"/>
              <a:tabLst>
                <a:tab pos="355600" algn="l"/>
                <a:tab pos="1381125" algn="l"/>
                <a:tab pos="2542540" algn="l"/>
              </a:tabLst>
            </a:pPr>
            <a:r>
              <a:rPr sz="1800" spc="-10" dirty="0">
                <a:latin typeface="Verdana"/>
                <a:cs typeface="Verdana"/>
              </a:rPr>
              <a:t>Toplu</a:t>
            </a:r>
            <a:r>
              <a:rPr sz="1800" dirty="0">
                <a:latin typeface="Verdana"/>
                <a:cs typeface="Verdana"/>
              </a:rPr>
              <a:t>	</a:t>
            </a:r>
            <a:r>
              <a:rPr sz="1800" spc="-10" dirty="0">
                <a:latin typeface="Verdana"/>
                <a:cs typeface="Verdana"/>
              </a:rPr>
              <a:t>taşıma</a:t>
            </a:r>
            <a:r>
              <a:rPr sz="1800" dirty="0">
                <a:latin typeface="Verdana"/>
                <a:cs typeface="Verdana"/>
              </a:rPr>
              <a:t>	</a:t>
            </a:r>
            <a:r>
              <a:rPr sz="1800" spc="-10" dirty="0">
                <a:latin typeface="Verdana"/>
                <a:cs typeface="Verdana"/>
              </a:rPr>
              <a:t>araçlarını</a:t>
            </a:r>
            <a:endParaRPr sz="1800">
              <a:latin typeface="Verdana"/>
              <a:cs typeface="Verdana"/>
            </a:endParaRPr>
          </a:p>
          <a:p>
            <a:pPr marL="355600">
              <a:lnSpc>
                <a:spcPct val="100000"/>
              </a:lnSpc>
              <a:spcBef>
                <a:spcPts val="325"/>
              </a:spcBef>
            </a:pPr>
            <a:r>
              <a:rPr sz="1800" spc="-10" dirty="0">
                <a:latin typeface="Verdana"/>
                <a:cs typeface="Verdana"/>
              </a:rPr>
              <a:t>kullanabilirsiniz.</a:t>
            </a:r>
            <a:endParaRPr sz="1800">
              <a:latin typeface="Verdana"/>
              <a:cs typeface="Verdana"/>
            </a:endParaRPr>
          </a:p>
          <a:p>
            <a:pPr marL="355600" indent="-342900">
              <a:lnSpc>
                <a:spcPct val="100000"/>
              </a:lnSpc>
              <a:spcBef>
                <a:spcPts val="325"/>
              </a:spcBef>
              <a:buClr>
                <a:srgbClr val="7C858B"/>
              </a:buClr>
              <a:buFont typeface="Times New Roman"/>
              <a:buChar char="●"/>
              <a:tabLst>
                <a:tab pos="355600" algn="l"/>
              </a:tabLst>
            </a:pPr>
            <a:r>
              <a:rPr sz="1800" dirty="0">
                <a:latin typeface="Verdana"/>
                <a:cs typeface="Verdana"/>
              </a:rPr>
              <a:t>Bisiklet</a:t>
            </a:r>
            <a:r>
              <a:rPr sz="1800" spc="-140" dirty="0">
                <a:latin typeface="Verdana"/>
                <a:cs typeface="Verdana"/>
              </a:rPr>
              <a:t> </a:t>
            </a:r>
            <a:r>
              <a:rPr sz="1800" spc="-10" dirty="0">
                <a:latin typeface="Verdana"/>
                <a:cs typeface="Verdana"/>
              </a:rPr>
              <a:t>kiralayabilirsiniz.</a:t>
            </a:r>
            <a:endParaRPr sz="1800">
              <a:latin typeface="Verdana"/>
              <a:cs typeface="Verdana"/>
            </a:endParaRPr>
          </a:p>
          <a:p>
            <a:pPr marL="355600" indent="-342900">
              <a:lnSpc>
                <a:spcPct val="100000"/>
              </a:lnSpc>
              <a:spcBef>
                <a:spcPts val="325"/>
              </a:spcBef>
              <a:buClr>
                <a:srgbClr val="7C858B"/>
              </a:buClr>
              <a:buFont typeface="Times New Roman"/>
              <a:buChar char="●"/>
              <a:tabLst>
                <a:tab pos="355600" algn="l"/>
              </a:tabLst>
            </a:pPr>
            <a:r>
              <a:rPr sz="1800" dirty="0">
                <a:latin typeface="Verdana"/>
                <a:cs typeface="Verdana"/>
              </a:rPr>
              <a:t>Elektrikli</a:t>
            </a:r>
            <a:r>
              <a:rPr sz="1800" spc="-135" dirty="0">
                <a:latin typeface="Verdana"/>
                <a:cs typeface="Verdana"/>
              </a:rPr>
              <a:t> </a:t>
            </a:r>
            <a:r>
              <a:rPr sz="1800" spc="-10" dirty="0">
                <a:latin typeface="Verdana"/>
                <a:cs typeface="Verdana"/>
              </a:rPr>
              <a:t>araçları</a:t>
            </a:r>
            <a:r>
              <a:rPr sz="1800" spc="-120" dirty="0">
                <a:latin typeface="Verdana"/>
                <a:cs typeface="Verdana"/>
              </a:rPr>
              <a:t> </a:t>
            </a:r>
            <a:r>
              <a:rPr sz="1800" spc="-10" dirty="0">
                <a:latin typeface="Verdana"/>
                <a:cs typeface="Verdana"/>
              </a:rPr>
              <a:t>kullanmayı</a:t>
            </a:r>
            <a:endParaRPr sz="1800">
              <a:latin typeface="Verdana"/>
              <a:cs typeface="Verdana"/>
            </a:endParaRPr>
          </a:p>
          <a:p>
            <a:pPr marL="355600">
              <a:lnSpc>
                <a:spcPct val="100000"/>
              </a:lnSpc>
              <a:spcBef>
                <a:spcPts val="325"/>
              </a:spcBef>
            </a:pPr>
            <a:r>
              <a:rPr sz="1800" dirty="0">
                <a:latin typeface="Verdana"/>
                <a:cs typeface="Verdana"/>
              </a:rPr>
              <a:t>tercih</a:t>
            </a:r>
            <a:r>
              <a:rPr sz="1800" spc="-75" dirty="0">
                <a:latin typeface="Verdana"/>
                <a:cs typeface="Verdana"/>
              </a:rPr>
              <a:t> </a:t>
            </a:r>
            <a:r>
              <a:rPr sz="1800" spc="-10" dirty="0">
                <a:latin typeface="Verdana"/>
                <a:cs typeface="Verdana"/>
              </a:rPr>
              <a:t>edebilirsiniz.</a:t>
            </a:r>
            <a:endParaRPr sz="1800">
              <a:latin typeface="Verdana"/>
              <a:cs typeface="Verdana"/>
            </a:endParaRPr>
          </a:p>
        </p:txBody>
      </p:sp>
      <p:pic>
        <p:nvPicPr>
          <p:cNvPr id="7" name="object 7"/>
          <p:cNvPicPr/>
          <p:nvPr/>
        </p:nvPicPr>
        <p:blipFill>
          <a:blip r:embed="rId4" cstate="print"/>
          <a:stretch>
            <a:fillRect/>
          </a:stretch>
        </p:blipFill>
        <p:spPr>
          <a:xfrm>
            <a:off x="0" y="940307"/>
            <a:ext cx="5314950" cy="354863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3421" y="247853"/>
            <a:ext cx="2138680" cy="406400"/>
          </a:xfrm>
          <a:prstGeom prst="rect">
            <a:avLst/>
          </a:prstGeom>
        </p:spPr>
        <p:txBody>
          <a:bodyPr vert="horz" wrap="square" lIns="0" tIns="12065" rIns="0" bIns="0" rtlCol="0">
            <a:spAutoFit/>
          </a:bodyPr>
          <a:lstStyle/>
          <a:p>
            <a:pPr marL="12700">
              <a:lnSpc>
                <a:spcPct val="100000"/>
              </a:lnSpc>
              <a:spcBef>
                <a:spcPts val="95"/>
              </a:spcBef>
            </a:pPr>
            <a:r>
              <a:rPr dirty="0">
                <a:solidFill>
                  <a:srgbClr val="00A994"/>
                </a:solidFill>
              </a:rPr>
              <a:t>Toplu</a:t>
            </a:r>
            <a:r>
              <a:rPr spc="-90" dirty="0">
                <a:solidFill>
                  <a:srgbClr val="00A994"/>
                </a:solidFill>
              </a:rPr>
              <a:t> </a:t>
            </a:r>
            <a:r>
              <a:rPr spc="-10" dirty="0">
                <a:solidFill>
                  <a:srgbClr val="00A994"/>
                </a:solidFill>
              </a:rPr>
              <a:t>Taşıma</a:t>
            </a:r>
          </a:p>
        </p:txBody>
      </p:sp>
      <p:pic>
        <p:nvPicPr>
          <p:cNvPr id="6" name="object 6"/>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60045"/>
            <a:ext cx="4421758" cy="4423638"/>
          </a:xfrm>
          <a:prstGeom prst="rect">
            <a:avLst/>
          </a:prstGeom>
        </p:spPr>
      </p:pic>
      <p:graphicFrame>
        <p:nvGraphicFramePr>
          <p:cNvPr id="3" name="object 3"/>
          <p:cNvGraphicFramePr>
            <a:graphicFrameLocks noGrp="1"/>
          </p:cNvGraphicFramePr>
          <p:nvPr/>
        </p:nvGraphicFramePr>
        <p:xfrm>
          <a:off x="4711319" y="1117600"/>
          <a:ext cx="4301490" cy="2678430"/>
        </p:xfrm>
        <a:graphic>
          <a:graphicData uri="http://schemas.openxmlformats.org/drawingml/2006/table">
            <a:tbl>
              <a:tblPr firstRow="1" bandRow="1">
                <a:tableStyleId>{2D5ABB26-0587-4C30-8999-92F81FD0307C}</a:tableStyleId>
              </a:tblPr>
              <a:tblGrid>
                <a:gridCol w="2150745">
                  <a:extLst>
                    <a:ext uri="{9D8B030D-6E8A-4147-A177-3AD203B41FA5}">
                      <a16:colId xmlns:a16="http://schemas.microsoft.com/office/drawing/2014/main" xmlns="" val="20000"/>
                    </a:ext>
                  </a:extLst>
                </a:gridCol>
                <a:gridCol w="2150745">
                  <a:extLst>
                    <a:ext uri="{9D8B030D-6E8A-4147-A177-3AD203B41FA5}">
                      <a16:colId xmlns:a16="http://schemas.microsoft.com/office/drawing/2014/main" xmlns="" val="20001"/>
                    </a:ext>
                  </a:extLst>
                </a:gridCol>
              </a:tblGrid>
              <a:tr h="318770">
                <a:tc>
                  <a:txBody>
                    <a:bodyPr/>
                    <a:lstStyle/>
                    <a:p>
                      <a:pPr marL="92075">
                        <a:lnSpc>
                          <a:spcPct val="100000"/>
                        </a:lnSpc>
                        <a:spcBef>
                          <a:spcPts val="35"/>
                        </a:spcBef>
                      </a:pPr>
                      <a:r>
                        <a:rPr sz="1400" b="1" spc="-10" dirty="0">
                          <a:solidFill>
                            <a:srgbClr val="FFFFFF"/>
                          </a:solidFill>
                          <a:latin typeface="Tahoma"/>
                          <a:cs typeface="Tahoma"/>
                        </a:rPr>
                        <a:t>Cinsiyet</a:t>
                      </a:r>
                      <a:endParaRPr sz="1400">
                        <a:latin typeface="Tahoma"/>
                        <a:cs typeface="Tahoma"/>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0000"/>
                    </a:solidFill>
                  </a:tcPr>
                </a:tc>
                <a:tc>
                  <a:txBody>
                    <a:bodyPr/>
                    <a:lstStyle/>
                    <a:p>
                      <a:pPr marL="92710">
                        <a:lnSpc>
                          <a:spcPct val="100000"/>
                        </a:lnSpc>
                        <a:spcBef>
                          <a:spcPts val="35"/>
                        </a:spcBef>
                      </a:pPr>
                      <a:r>
                        <a:rPr sz="1400" b="1" dirty="0">
                          <a:solidFill>
                            <a:srgbClr val="FFFFFF"/>
                          </a:solidFill>
                          <a:latin typeface="Tahoma"/>
                          <a:cs typeface="Tahoma"/>
                        </a:rPr>
                        <a:t>Toplumsal </a:t>
                      </a:r>
                      <a:r>
                        <a:rPr sz="1400" b="1" spc="-10" dirty="0">
                          <a:solidFill>
                            <a:srgbClr val="FFFFFF"/>
                          </a:solidFill>
                          <a:latin typeface="Tahoma"/>
                          <a:cs typeface="Tahoma"/>
                        </a:rPr>
                        <a:t>Cinsiyet</a:t>
                      </a:r>
                      <a:endParaRPr sz="1400">
                        <a:latin typeface="Tahoma"/>
                        <a:cs typeface="Tahoma"/>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0000"/>
                    </a:solidFill>
                  </a:tcPr>
                </a:tc>
                <a:extLst>
                  <a:ext uri="{0D108BD9-81ED-4DB2-BD59-A6C34878D82A}">
                    <a16:rowId xmlns:a16="http://schemas.microsoft.com/office/drawing/2014/main" xmlns="" val="10000"/>
                  </a:ext>
                </a:extLst>
              </a:tr>
              <a:tr h="2359660">
                <a:tc>
                  <a:txBody>
                    <a:bodyPr/>
                    <a:lstStyle/>
                    <a:p>
                      <a:pPr marL="378460" indent="-286385">
                        <a:lnSpc>
                          <a:spcPct val="100000"/>
                        </a:lnSpc>
                        <a:spcBef>
                          <a:spcPts val="40"/>
                        </a:spcBef>
                        <a:buClr>
                          <a:srgbClr val="000000"/>
                        </a:buClr>
                        <a:buFont typeface="Arial MT"/>
                        <a:buChar char="•"/>
                        <a:tabLst>
                          <a:tab pos="378460" algn="l"/>
                        </a:tabLst>
                      </a:pPr>
                      <a:r>
                        <a:rPr sz="1400" spc="-35" dirty="0">
                          <a:solidFill>
                            <a:srgbClr val="313D47"/>
                          </a:solidFill>
                          <a:latin typeface="Verdana"/>
                          <a:cs typeface="Verdana"/>
                        </a:rPr>
                        <a:t>Biyolojiktir</a:t>
                      </a:r>
                      <a:endParaRPr sz="1400">
                        <a:latin typeface="Verdana"/>
                        <a:cs typeface="Verdana"/>
                      </a:endParaRPr>
                    </a:p>
                    <a:p>
                      <a:pPr marL="378460" indent="-286385">
                        <a:lnSpc>
                          <a:spcPct val="100000"/>
                        </a:lnSpc>
                        <a:buClr>
                          <a:srgbClr val="000000"/>
                        </a:buClr>
                        <a:buFont typeface="Arial MT"/>
                        <a:buChar char="•"/>
                        <a:tabLst>
                          <a:tab pos="378460" algn="l"/>
                        </a:tabLst>
                      </a:pPr>
                      <a:r>
                        <a:rPr sz="1400" spc="-10" dirty="0">
                          <a:solidFill>
                            <a:srgbClr val="313D47"/>
                          </a:solidFill>
                          <a:latin typeface="Verdana"/>
                          <a:cs typeface="Verdana"/>
                        </a:rPr>
                        <a:t>Evrenseldir</a:t>
                      </a:r>
                      <a:endParaRPr sz="1400">
                        <a:latin typeface="Verdana"/>
                        <a:cs typeface="Verdana"/>
                      </a:endParaRPr>
                    </a:p>
                    <a:p>
                      <a:pPr marL="378460" indent="-286385">
                        <a:lnSpc>
                          <a:spcPct val="100000"/>
                        </a:lnSpc>
                        <a:buClr>
                          <a:srgbClr val="000000"/>
                        </a:buClr>
                        <a:buFont typeface="Arial MT"/>
                        <a:buChar char="•"/>
                        <a:tabLst>
                          <a:tab pos="378460" algn="l"/>
                        </a:tabLst>
                      </a:pPr>
                      <a:r>
                        <a:rPr sz="1400" spc="-10" dirty="0">
                          <a:solidFill>
                            <a:srgbClr val="313D47"/>
                          </a:solidFill>
                          <a:latin typeface="Verdana"/>
                          <a:cs typeface="Verdana"/>
                        </a:rPr>
                        <a:t>Doğuştan</a:t>
                      </a:r>
                      <a:r>
                        <a:rPr sz="1400" spc="-270" dirty="0">
                          <a:solidFill>
                            <a:srgbClr val="313D47"/>
                          </a:solidFill>
                          <a:latin typeface="Verdana"/>
                          <a:cs typeface="Verdana"/>
                        </a:rPr>
                        <a:t> </a:t>
                      </a:r>
                      <a:r>
                        <a:rPr sz="1400" spc="-20" dirty="0">
                          <a:solidFill>
                            <a:srgbClr val="313D47"/>
                          </a:solidFill>
                          <a:latin typeface="Verdana"/>
                          <a:cs typeface="Verdana"/>
                        </a:rPr>
                        <a:t>gelir</a:t>
                      </a:r>
                      <a:endParaRPr sz="1400">
                        <a:latin typeface="Verdana"/>
                        <a:cs typeface="Verdana"/>
                      </a:endParaRPr>
                    </a:p>
                  </a:txBody>
                  <a:tcPr marL="0" marR="0" marT="50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C9C9"/>
                    </a:solidFill>
                  </a:tcPr>
                </a:tc>
                <a:tc>
                  <a:txBody>
                    <a:bodyPr/>
                    <a:lstStyle/>
                    <a:p>
                      <a:pPr marL="379095" marR="393065" indent="-287020">
                        <a:lnSpc>
                          <a:spcPct val="100000"/>
                        </a:lnSpc>
                        <a:spcBef>
                          <a:spcPts val="40"/>
                        </a:spcBef>
                        <a:buClr>
                          <a:srgbClr val="000000"/>
                        </a:buClr>
                        <a:buFont typeface="Arial MT"/>
                        <a:buChar char="•"/>
                        <a:tabLst>
                          <a:tab pos="379095" algn="l"/>
                        </a:tabLst>
                      </a:pPr>
                      <a:r>
                        <a:rPr sz="1400" spc="-70" dirty="0">
                          <a:solidFill>
                            <a:srgbClr val="313D47"/>
                          </a:solidFill>
                          <a:latin typeface="Verdana"/>
                          <a:cs typeface="Verdana"/>
                        </a:rPr>
                        <a:t>Toplumsal</a:t>
                      </a:r>
                      <a:r>
                        <a:rPr sz="1400" spc="-200" dirty="0">
                          <a:solidFill>
                            <a:srgbClr val="313D47"/>
                          </a:solidFill>
                          <a:latin typeface="Verdana"/>
                          <a:cs typeface="Verdana"/>
                        </a:rPr>
                        <a:t> </a:t>
                      </a:r>
                      <a:r>
                        <a:rPr sz="1400" spc="-75" dirty="0">
                          <a:solidFill>
                            <a:srgbClr val="313D47"/>
                          </a:solidFill>
                          <a:latin typeface="Verdana"/>
                          <a:cs typeface="Verdana"/>
                        </a:rPr>
                        <a:t>olarak </a:t>
                      </a:r>
                      <a:r>
                        <a:rPr sz="1400" spc="-10" dirty="0">
                          <a:solidFill>
                            <a:srgbClr val="313D47"/>
                          </a:solidFill>
                          <a:latin typeface="Verdana"/>
                          <a:cs typeface="Verdana"/>
                        </a:rPr>
                        <a:t>belirlenen davranışlara dayanır.</a:t>
                      </a:r>
                      <a:endParaRPr sz="1400">
                        <a:latin typeface="Verdana"/>
                        <a:cs typeface="Verdana"/>
                      </a:endParaRPr>
                    </a:p>
                    <a:p>
                      <a:pPr marL="379095" marR="934719" indent="-287020">
                        <a:lnSpc>
                          <a:spcPct val="100000"/>
                        </a:lnSpc>
                        <a:buClr>
                          <a:srgbClr val="000000"/>
                        </a:buClr>
                        <a:buFont typeface="Arial MT"/>
                        <a:buChar char="•"/>
                        <a:tabLst>
                          <a:tab pos="379095" algn="l"/>
                        </a:tabLst>
                      </a:pPr>
                      <a:r>
                        <a:rPr sz="1400" spc="-10" dirty="0">
                          <a:solidFill>
                            <a:srgbClr val="313D47"/>
                          </a:solidFill>
                          <a:latin typeface="Verdana"/>
                          <a:cs typeface="Verdana"/>
                        </a:rPr>
                        <a:t>Sosyo- kültürel </a:t>
                      </a:r>
                      <a:r>
                        <a:rPr sz="1400" spc="-60" dirty="0">
                          <a:solidFill>
                            <a:srgbClr val="313D47"/>
                          </a:solidFill>
                          <a:latin typeface="Verdana"/>
                          <a:cs typeface="Verdana"/>
                        </a:rPr>
                        <a:t>yapıiçinde </a:t>
                      </a:r>
                      <a:r>
                        <a:rPr sz="1400" spc="-10" dirty="0">
                          <a:solidFill>
                            <a:srgbClr val="313D47"/>
                          </a:solidFill>
                          <a:latin typeface="Verdana"/>
                          <a:cs typeface="Verdana"/>
                        </a:rPr>
                        <a:t>öğrenilir.</a:t>
                      </a:r>
                      <a:endParaRPr sz="1400">
                        <a:latin typeface="Verdana"/>
                        <a:cs typeface="Verdana"/>
                      </a:endParaRPr>
                    </a:p>
                    <a:p>
                      <a:pPr marL="379095" marR="624205" indent="-287020">
                        <a:lnSpc>
                          <a:spcPct val="100000"/>
                        </a:lnSpc>
                        <a:buClr>
                          <a:srgbClr val="000000"/>
                        </a:buClr>
                        <a:buFont typeface="Arial MT"/>
                        <a:buChar char="•"/>
                        <a:tabLst>
                          <a:tab pos="379095" algn="l"/>
                        </a:tabLst>
                      </a:pPr>
                      <a:r>
                        <a:rPr sz="1400" spc="-10" dirty="0">
                          <a:solidFill>
                            <a:srgbClr val="313D47"/>
                          </a:solidFill>
                          <a:latin typeface="Verdana"/>
                          <a:cs typeface="Verdana"/>
                        </a:rPr>
                        <a:t>Farklı</a:t>
                      </a:r>
                      <a:r>
                        <a:rPr sz="1400" spc="500" dirty="0">
                          <a:solidFill>
                            <a:srgbClr val="313D47"/>
                          </a:solidFill>
                          <a:latin typeface="Verdana"/>
                          <a:cs typeface="Verdana"/>
                        </a:rPr>
                        <a:t>   </a:t>
                      </a:r>
                      <a:r>
                        <a:rPr sz="1400" spc="-70" dirty="0">
                          <a:solidFill>
                            <a:srgbClr val="313D47"/>
                          </a:solidFill>
                          <a:latin typeface="Verdana"/>
                          <a:cs typeface="Verdana"/>
                        </a:rPr>
                        <a:t>koşu</a:t>
                      </a:r>
                      <a:r>
                        <a:rPr sz="1400" spc="-285" dirty="0">
                          <a:solidFill>
                            <a:srgbClr val="313D47"/>
                          </a:solidFill>
                          <a:latin typeface="Verdana"/>
                          <a:cs typeface="Verdana"/>
                        </a:rPr>
                        <a:t> </a:t>
                      </a:r>
                      <a:r>
                        <a:rPr sz="1400" b="1" spc="-130" dirty="0">
                          <a:solidFill>
                            <a:srgbClr val="313D47"/>
                          </a:solidFill>
                          <a:latin typeface="Verdana"/>
                          <a:cs typeface="Verdana"/>
                        </a:rPr>
                        <a:t>l</a:t>
                      </a:r>
                      <a:r>
                        <a:rPr sz="1400" spc="-130" dirty="0">
                          <a:solidFill>
                            <a:srgbClr val="313D47"/>
                          </a:solidFill>
                          <a:latin typeface="Verdana"/>
                          <a:cs typeface="Verdana"/>
                        </a:rPr>
                        <a:t>ara</a:t>
                      </a:r>
                      <a:r>
                        <a:rPr sz="1400" spc="-165" dirty="0">
                          <a:solidFill>
                            <a:srgbClr val="313D47"/>
                          </a:solidFill>
                          <a:latin typeface="Verdana"/>
                          <a:cs typeface="Verdana"/>
                        </a:rPr>
                        <a:t> </a:t>
                      </a:r>
                      <a:r>
                        <a:rPr sz="1400" spc="-20" dirty="0">
                          <a:solidFill>
                            <a:srgbClr val="313D47"/>
                          </a:solidFill>
                          <a:latin typeface="Verdana"/>
                          <a:cs typeface="Verdana"/>
                        </a:rPr>
                        <a:t>göre </a:t>
                      </a:r>
                      <a:r>
                        <a:rPr sz="1400" spc="-35" dirty="0">
                          <a:solidFill>
                            <a:srgbClr val="313D47"/>
                          </a:solidFill>
                          <a:latin typeface="Verdana"/>
                          <a:cs typeface="Verdana"/>
                        </a:rPr>
                        <a:t>değişebilir.</a:t>
                      </a:r>
                      <a:endParaRPr sz="1400">
                        <a:latin typeface="Verdana"/>
                        <a:cs typeface="Verdana"/>
                      </a:endParaRPr>
                    </a:p>
                  </a:txBody>
                  <a:tcPr marL="0" marR="0" marT="50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C9C9"/>
                    </a:solidFill>
                  </a:tcPr>
                </a:tc>
                <a:extLst>
                  <a:ext uri="{0D108BD9-81ED-4DB2-BD59-A6C34878D82A}">
                    <a16:rowId xmlns:a16="http://schemas.microsoft.com/office/drawing/2014/main" xmlns="" val="10001"/>
                  </a:ext>
                </a:extLst>
              </a:tr>
            </a:tbl>
          </a:graphicData>
        </a:graphic>
      </p:graphicFrame>
      <p:pic>
        <p:nvPicPr>
          <p:cNvPr id="4" name="object 4"/>
          <p:cNvPicPr/>
          <p:nvPr/>
        </p:nvPicPr>
        <p:blipFill>
          <a:blip r:embed="rId3" cstate="print"/>
          <a:stretch>
            <a:fillRect/>
          </a:stretch>
        </p:blipFill>
        <p:spPr>
          <a:xfrm>
            <a:off x="8663940" y="4762500"/>
            <a:ext cx="426720" cy="36575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1829" y="215011"/>
            <a:ext cx="6882765" cy="1002030"/>
          </a:xfrm>
          <a:prstGeom prst="rect">
            <a:avLst/>
          </a:prstGeom>
        </p:spPr>
        <p:txBody>
          <a:bodyPr vert="horz" wrap="square" lIns="0" tIns="13335" rIns="0" bIns="0" rtlCol="0">
            <a:spAutoFit/>
          </a:bodyPr>
          <a:lstStyle/>
          <a:p>
            <a:pPr marL="1289685" marR="5080" indent="-1277620">
              <a:lnSpc>
                <a:spcPct val="100000"/>
              </a:lnSpc>
              <a:spcBef>
                <a:spcPts val="105"/>
              </a:spcBef>
            </a:pPr>
            <a:r>
              <a:rPr sz="3200" spc="-80" dirty="0"/>
              <a:t>CİNSİYETE</a:t>
            </a:r>
            <a:r>
              <a:rPr sz="3200" spc="-260" dirty="0"/>
              <a:t> </a:t>
            </a:r>
            <a:r>
              <a:rPr sz="3200" dirty="0"/>
              <a:t>DAYALI</a:t>
            </a:r>
            <a:r>
              <a:rPr sz="3200" spc="-220" dirty="0"/>
              <a:t> </a:t>
            </a:r>
            <a:r>
              <a:rPr sz="3200" spc="65" dirty="0"/>
              <a:t>İŞBÖLÜMÜ</a:t>
            </a:r>
            <a:r>
              <a:rPr sz="3200" spc="-229" dirty="0"/>
              <a:t> </a:t>
            </a:r>
            <a:r>
              <a:rPr sz="3200" spc="35" dirty="0"/>
              <a:t>VE </a:t>
            </a:r>
            <a:r>
              <a:rPr sz="3200" spc="-100" dirty="0"/>
              <a:t>CİNSİYET</a:t>
            </a:r>
            <a:r>
              <a:rPr sz="3200" spc="-260" dirty="0"/>
              <a:t> </a:t>
            </a:r>
            <a:r>
              <a:rPr sz="3200" spc="-95" dirty="0"/>
              <a:t>EŞİTSİZLİĞİ</a:t>
            </a:r>
            <a:endParaRPr sz="3200"/>
          </a:p>
        </p:txBody>
      </p:sp>
      <p:sp>
        <p:nvSpPr>
          <p:cNvPr id="3" name="object 3"/>
          <p:cNvSpPr txBox="1"/>
          <p:nvPr/>
        </p:nvSpPr>
        <p:spPr>
          <a:xfrm>
            <a:off x="263143" y="1480769"/>
            <a:ext cx="3682365" cy="2220595"/>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7C858B"/>
                </a:solidFill>
                <a:latin typeface="Verdana"/>
                <a:cs typeface="Verdana"/>
              </a:rPr>
              <a:t>Cinsiyete</a:t>
            </a:r>
            <a:r>
              <a:rPr sz="1600" spc="-125" dirty="0">
                <a:solidFill>
                  <a:srgbClr val="7C858B"/>
                </a:solidFill>
                <a:latin typeface="Verdana"/>
                <a:cs typeface="Verdana"/>
              </a:rPr>
              <a:t> </a:t>
            </a:r>
            <a:r>
              <a:rPr sz="1600" spc="-20" dirty="0">
                <a:solidFill>
                  <a:srgbClr val="7C858B"/>
                </a:solidFill>
                <a:latin typeface="Verdana"/>
                <a:cs typeface="Verdana"/>
              </a:rPr>
              <a:t>Dayalı</a:t>
            </a:r>
            <a:r>
              <a:rPr sz="1600" spc="-100" dirty="0">
                <a:solidFill>
                  <a:srgbClr val="7C858B"/>
                </a:solidFill>
                <a:latin typeface="Verdana"/>
                <a:cs typeface="Verdana"/>
              </a:rPr>
              <a:t> </a:t>
            </a:r>
            <a:r>
              <a:rPr sz="1600" spc="-10" dirty="0">
                <a:solidFill>
                  <a:srgbClr val="7C858B"/>
                </a:solidFill>
                <a:latin typeface="Verdana"/>
                <a:cs typeface="Verdana"/>
              </a:rPr>
              <a:t>İşbölümü</a:t>
            </a:r>
            <a:endParaRPr sz="1600">
              <a:latin typeface="Verdana"/>
              <a:cs typeface="Verdana"/>
            </a:endParaRPr>
          </a:p>
          <a:p>
            <a:pPr marL="12700" marR="5080">
              <a:lnSpc>
                <a:spcPct val="100000"/>
              </a:lnSpc>
              <a:spcBef>
                <a:spcPts val="1925"/>
              </a:spcBef>
            </a:pPr>
            <a:r>
              <a:rPr sz="1600" dirty="0">
                <a:solidFill>
                  <a:srgbClr val="7C858B"/>
                </a:solidFill>
                <a:latin typeface="Verdana"/>
                <a:cs typeface="Verdana"/>
              </a:rPr>
              <a:t>Kadınların</a:t>
            </a:r>
            <a:r>
              <a:rPr sz="1600" spc="-60" dirty="0">
                <a:solidFill>
                  <a:srgbClr val="7C858B"/>
                </a:solidFill>
                <a:latin typeface="Verdana"/>
                <a:cs typeface="Verdana"/>
              </a:rPr>
              <a:t> </a:t>
            </a:r>
            <a:r>
              <a:rPr sz="1600" spc="-45" dirty="0">
                <a:solidFill>
                  <a:srgbClr val="7C858B"/>
                </a:solidFill>
                <a:latin typeface="Verdana"/>
                <a:cs typeface="Verdana"/>
              </a:rPr>
              <a:t>ve</a:t>
            </a:r>
            <a:r>
              <a:rPr sz="1600" spc="-100" dirty="0">
                <a:solidFill>
                  <a:srgbClr val="7C858B"/>
                </a:solidFill>
                <a:latin typeface="Verdana"/>
                <a:cs typeface="Verdana"/>
              </a:rPr>
              <a:t> </a:t>
            </a:r>
            <a:r>
              <a:rPr sz="1600" spc="-10" dirty="0">
                <a:solidFill>
                  <a:srgbClr val="7C858B"/>
                </a:solidFill>
                <a:latin typeface="Verdana"/>
                <a:cs typeface="Verdana"/>
              </a:rPr>
              <a:t>erkeklerin</a:t>
            </a:r>
            <a:r>
              <a:rPr sz="1600" spc="-75" dirty="0">
                <a:solidFill>
                  <a:srgbClr val="7C858B"/>
                </a:solidFill>
                <a:latin typeface="Verdana"/>
                <a:cs typeface="Verdana"/>
              </a:rPr>
              <a:t> </a:t>
            </a:r>
            <a:r>
              <a:rPr sz="1600" dirty="0">
                <a:solidFill>
                  <a:srgbClr val="7C858B"/>
                </a:solidFill>
                <a:latin typeface="Verdana"/>
                <a:cs typeface="Verdana"/>
              </a:rPr>
              <a:t>ne</a:t>
            </a:r>
            <a:r>
              <a:rPr sz="1600" spc="-80" dirty="0">
                <a:solidFill>
                  <a:srgbClr val="7C858B"/>
                </a:solidFill>
                <a:latin typeface="Verdana"/>
                <a:cs typeface="Verdana"/>
              </a:rPr>
              <a:t> </a:t>
            </a:r>
            <a:r>
              <a:rPr sz="1600" spc="-10" dirty="0">
                <a:solidFill>
                  <a:srgbClr val="7C858B"/>
                </a:solidFill>
                <a:latin typeface="Verdana"/>
                <a:cs typeface="Verdana"/>
              </a:rPr>
              <a:t>yapması </a:t>
            </a:r>
            <a:r>
              <a:rPr sz="1600" dirty="0">
                <a:solidFill>
                  <a:srgbClr val="7C858B"/>
                </a:solidFill>
                <a:latin typeface="Verdana"/>
                <a:cs typeface="Verdana"/>
              </a:rPr>
              <a:t>gerektiği</a:t>
            </a:r>
            <a:r>
              <a:rPr sz="1600" spc="-80" dirty="0">
                <a:solidFill>
                  <a:srgbClr val="7C858B"/>
                </a:solidFill>
                <a:latin typeface="Verdana"/>
                <a:cs typeface="Verdana"/>
              </a:rPr>
              <a:t> </a:t>
            </a:r>
            <a:r>
              <a:rPr sz="1600" spc="-55" dirty="0">
                <a:solidFill>
                  <a:srgbClr val="7C858B"/>
                </a:solidFill>
                <a:latin typeface="Verdana"/>
                <a:cs typeface="Verdana"/>
              </a:rPr>
              <a:t>veya</a:t>
            </a:r>
            <a:r>
              <a:rPr sz="1600" spc="-75" dirty="0">
                <a:solidFill>
                  <a:srgbClr val="7C858B"/>
                </a:solidFill>
                <a:latin typeface="Verdana"/>
                <a:cs typeface="Verdana"/>
              </a:rPr>
              <a:t> </a:t>
            </a:r>
            <a:r>
              <a:rPr sz="1600" dirty="0">
                <a:solidFill>
                  <a:srgbClr val="7C858B"/>
                </a:solidFill>
                <a:latin typeface="Verdana"/>
                <a:cs typeface="Verdana"/>
              </a:rPr>
              <a:t>neleri</a:t>
            </a:r>
            <a:r>
              <a:rPr sz="1600" spc="-95" dirty="0">
                <a:solidFill>
                  <a:srgbClr val="7C858B"/>
                </a:solidFill>
                <a:latin typeface="Verdana"/>
                <a:cs typeface="Verdana"/>
              </a:rPr>
              <a:t> </a:t>
            </a:r>
            <a:r>
              <a:rPr sz="1600" spc="-10" dirty="0">
                <a:solidFill>
                  <a:srgbClr val="7C858B"/>
                </a:solidFill>
                <a:latin typeface="Verdana"/>
                <a:cs typeface="Verdana"/>
              </a:rPr>
              <a:t>yapabilecekleri </a:t>
            </a:r>
            <a:r>
              <a:rPr sz="1600" dirty="0">
                <a:solidFill>
                  <a:srgbClr val="7C858B"/>
                </a:solidFill>
                <a:latin typeface="Verdana"/>
                <a:cs typeface="Verdana"/>
              </a:rPr>
              <a:t>hakkında</a:t>
            </a:r>
            <a:r>
              <a:rPr sz="1600" spc="65" dirty="0">
                <a:solidFill>
                  <a:srgbClr val="7C858B"/>
                </a:solidFill>
                <a:latin typeface="Verdana"/>
                <a:cs typeface="Verdana"/>
              </a:rPr>
              <a:t> </a:t>
            </a:r>
            <a:r>
              <a:rPr sz="1600" dirty="0">
                <a:solidFill>
                  <a:srgbClr val="7C858B"/>
                </a:solidFill>
                <a:latin typeface="Verdana"/>
                <a:cs typeface="Verdana"/>
              </a:rPr>
              <a:t>toplumda</a:t>
            </a:r>
            <a:r>
              <a:rPr sz="1600" spc="50" dirty="0">
                <a:solidFill>
                  <a:srgbClr val="7C858B"/>
                </a:solidFill>
                <a:latin typeface="Verdana"/>
                <a:cs typeface="Verdana"/>
              </a:rPr>
              <a:t> </a:t>
            </a:r>
            <a:r>
              <a:rPr sz="1600" spc="-20" dirty="0">
                <a:solidFill>
                  <a:srgbClr val="7C858B"/>
                </a:solidFill>
                <a:latin typeface="Verdana"/>
                <a:cs typeface="Verdana"/>
              </a:rPr>
              <a:t>yaratılmış</a:t>
            </a:r>
            <a:r>
              <a:rPr sz="1600" spc="60" dirty="0">
                <a:solidFill>
                  <a:srgbClr val="7C858B"/>
                </a:solidFill>
                <a:latin typeface="Verdana"/>
                <a:cs typeface="Verdana"/>
              </a:rPr>
              <a:t> </a:t>
            </a:r>
            <a:r>
              <a:rPr sz="1600" spc="-20" dirty="0">
                <a:solidFill>
                  <a:srgbClr val="7C858B"/>
                </a:solidFill>
                <a:latin typeface="Verdana"/>
                <a:cs typeface="Verdana"/>
              </a:rPr>
              <a:t>olan </a:t>
            </a:r>
            <a:r>
              <a:rPr sz="1600" spc="-25" dirty="0">
                <a:solidFill>
                  <a:srgbClr val="7C858B"/>
                </a:solidFill>
                <a:latin typeface="Verdana"/>
                <a:cs typeface="Verdana"/>
              </a:rPr>
              <a:t>fikirlere</a:t>
            </a:r>
            <a:r>
              <a:rPr sz="1600" spc="-130" dirty="0">
                <a:solidFill>
                  <a:srgbClr val="7C858B"/>
                </a:solidFill>
                <a:latin typeface="Verdana"/>
                <a:cs typeface="Verdana"/>
              </a:rPr>
              <a:t> </a:t>
            </a:r>
            <a:r>
              <a:rPr sz="1600" spc="-45" dirty="0">
                <a:solidFill>
                  <a:srgbClr val="7C858B"/>
                </a:solidFill>
                <a:latin typeface="Verdana"/>
                <a:cs typeface="Verdana"/>
              </a:rPr>
              <a:t>ve</a:t>
            </a:r>
            <a:r>
              <a:rPr sz="1600" spc="-105" dirty="0">
                <a:solidFill>
                  <a:srgbClr val="7C858B"/>
                </a:solidFill>
                <a:latin typeface="Verdana"/>
                <a:cs typeface="Verdana"/>
              </a:rPr>
              <a:t> </a:t>
            </a:r>
            <a:r>
              <a:rPr sz="1600" dirty="0">
                <a:solidFill>
                  <a:srgbClr val="7C858B"/>
                </a:solidFill>
                <a:latin typeface="Verdana"/>
                <a:cs typeface="Verdana"/>
              </a:rPr>
              <a:t>değerlere</a:t>
            </a:r>
            <a:r>
              <a:rPr sz="1600" spc="-90" dirty="0">
                <a:solidFill>
                  <a:srgbClr val="7C858B"/>
                </a:solidFill>
                <a:latin typeface="Verdana"/>
                <a:cs typeface="Verdana"/>
              </a:rPr>
              <a:t> </a:t>
            </a:r>
            <a:r>
              <a:rPr sz="1600" spc="-10" dirty="0">
                <a:solidFill>
                  <a:srgbClr val="7C858B"/>
                </a:solidFill>
                <a:latin typeface="Verdana"/>
                <a:cs typeface="Verdana"/>
              </a:rPr>
              <a:t>dayanarak, </a:t>
            </a:r>
            <a:r>
              <a:rPr sz="1600" b="1" u="sng" dirty="0">
                <a:solidFill>
                  <a:srgbClr val="7C858B"/>
                </a:solidFill>
                <a:uFill>
                  <a:solidFill>
                    <a:srgbClr val="7C858B"/>
                  </a:solidFill>
                </a:uFill>
                <a:latin typeface="Tahoma"/>
                <a:cs typeface="Tahoma"/>
              </a:rPr>
              <a:t>kadınlara</a:t>
            </a:r>
            <a:r>
              <a:rPr sz="1600" b="1" u="sng" spc="195" dirty="0">
                <a:solidFill>
                  <a:srgbClr val="7C858B"/>
                </a:solidFill>
                <a:uFill>
                  <a:solidFill>
                    <a:srgbClr val="7C858B"/>
                  </a:solidFill>
                </a:uFill>
                <a:latin typeface="Tahoma"/>
                <a:cs typeface="Tahoma"/>
              </a:rPr>
              <a:t> </a:t>
            </a:r>
            <a:r>
              <a:rPr sz="1600" b="1" u="sng" dirty="0">
                <a:solidFill>
                  <a:srgbClr val="7C858B"/>
                </a:solidFill>
                <a:uFill>
                  <a:solidFill>
                    <a:srgbClr val="7C858B"/>
                  </a:solidFill>
                </a:uFill>
                <a:latin typeface="Tahoma"/>
                <a:cs typeface="Tahoma"/>
              </a:rPr>
              <a:t>ve</a:t>
            </a:r>
            <a:r>
              <a:rPr sz="1600" b="1" u="sng" spc="175" dirty="0">
                <a:solidFill>
                  <a:srgbClr val="7C858B"/>
                </a:solidFill>
                <a:uFill>
                  <a:solidFill>
                    <a:srgbClr val="7C858B"/>
                  </a:solidFill>
                </a:uFill>
                <a:latin typeface="Tahoma"/>
                <a:cs typeface="Tahoma"/>
              </a:rPr>
              <a:t> </a:t>
            </a:r>
            <a:r>
              <a:rPr sz="1600" b="1" u="sng" dirty="0">
                <a:solidFill>
                  <a:srgbClr val="7C858B"/>
                </a:solidFill>
                <a:uFill>
                  <a:solidFill>
                    <a:srgbClr val="7C858B"/>
                  </a:solidFill>
                </a:uFill>
                <a:latin typeface="Tahoma"/>
                <a:cs typeface="Tahoma"/>
              </a:rPr>
              <a:t>erkeklere</a:t>
            </a:r>
            <a:r>
              <a:rPr sz="1600" b="1" u="sng" spc="185" dirty="0">
                <a:solidFill>
                  <a:srgbClr val="7C858B"/>
                </a:solidFill>
                <a:uFill>
                  <a:solidFill>
                    <a:srgbClr val="7C858B"/>
                  </a:solidFill>
                </a:uFill>
                <a:latin typeface="Tahoma"/>
                <a:cs typeface="Tahoma"/>
              </a:rPr>
              <a:t> </a:t>
            </a:r>
            <a:r>
              <a:rPr sz="1600" b="1" u="sng" dirty="0">
                <a:solidFill>
                  <a:srgbClr val="7C858B"/>
                </a:solidFill>
                <a:uFill>
                  <a:solidFill>
                    <a:srgbClr val="7C858B"/>
                  </a:solidFill>
                </a:uFill>
                <a:latin typeface="Tahoma"/>
                <a:cs typeface="Tahoma"/>
              </a:rPr>
              <a:t>farklı</a:t>
            </a:r>
            <a:r>
              <a:rPr sz="1600" b="1" u="sng" spc="200" dirty="0">
                <a:solidFill>
                  <a:srgbClr val="7C858B"/>
                </a:solidFill>
                <a:uFill>
                  <a:solidFill>
                    <a:srgbClr val="7C858B"/>
                  </a:solidFill>
                </a:uFill>
                <a:latin typeface="Tahoma"/>
                <a:cs typeface="Tahoma"/>
              </a:rPr>
              <a:t> </a:t>
            </a:r>
            <a:r>
              <a:rPr sz="1600" b="1" u="sng" spc="-10" dirty="0">
                <a:solidFill>
                  <a:srgbClr val="7C858B"/>
                </a:solidFill>
                <a:uFill>
                  <a:solidFill>
                    <a:srgbClr val="7C858B"/>
                  </a:solidFill>
                </a:uFill>
                <a:latin typeface="Tahoma"/>
                <a:cs typeface="Tahoma"/>
              </a:rPr>
              <a:t>roller,</a:t>
            </a:r>
            <a:r>
              <a:rPr sz="1600" b="1" spc="-10" dirty="0">
                <a:solidFill>
                  <a:srgbClr val="7C858B"/>
                </a:solidFill>
                <a:latin typeface="Tahoma"/>
                <a:cs typeface="Tahoma"/>
              </a:rPr>
              <a:t> </a:t>
            </a:r>
            <a:r>
              <a:rPr sz="1600" b="1" u="sng" dirty="0">
                <a:solidFill>
                  <a:srgbClr val="7C858B"/>
                </a:solidFill>
                <a:uFill>
                  <a:solidFill>
                    <a:srgbClr val="7C858B"/>
                  </a:solidFill>
                </a:uFill>
                <a:latin typeface="Tahoma"/>
                <a:cs typeface="Tahoma"/>
              </a:rPr>
              <a:t>sorumluluklar</a:t>
            </a:r>
            <a:r>
              <a:rPr sz="1600" b="1" u="sng" spc="300" dirty="0">
                <a:solidFill>
                  <a:srgbClr val="7C858B"/>
                </a:solidFill>
                <a:uFill>
                  <a:solidFill>
                    <a:srgbClr val="7C858B"/>
                  </a:solidFill>
                </a:uFill>
                <a:latin typeface="Tahoma"/>
                <a:cs typeface="Tahoma"/>
              </a:rPr>
              <a:t> </a:t>
            </a:r>
            <a:r>
              <a:rPr sz="1600" b="1" u="sng" dirty="0">
                <a:solidFill>
                  <a:srgbClr val="7C858B"/>
                </a:solidFill>
                <a:uFill>
                  <a:solidFill>
                    <a:srgbClr val="7C858B"/>
                  </a:solidFill>
                </a:uFill>
                <a:latin typeface="Tahoma"/>
                <a:cs typeface="Tahoma"/>
              </a:rPr>
              <a:t>ve</a:t>
            </a:r>
            <a:r>
              <a:rPr sz="1600" b="1" u="sng" spc="229" dirty="0">
                <a:solidFill>
                  <a:srgbClr val="7C858B"/>
                </a:solidFill>
                <a:uFill>
                  <a:solidFill>
                    <a:srgbClr val="7C858B"/>
                  </a:solidFill>
                </a:uFill>
                <a:latin typeface="Tahoma"/>
                <a:cs typeface="Tahoma"/>
              </a:rPr>
              <a:t> </a:t>
            </a:r>
            <a:r>
              <a:rPr sz="1600" b="1" u="sng" spc="-10" dirty="0">
                <a:solidFill>
                  <a:srgbClr val="7C858B"/>
                </a:solidFill>
                <a:uFill>
                  <a:solidFill>
                    <a:srgbClr val="7C858B"/>
                  </a:solidFill>
                </a:uFill>
                <a:latin typeface="Tahoma"/>
                <a:cs typeface="Tahoma"/>
              </a:rPr>
              <a:t>görevler</a:t>
            </a:r>
            <a:r>
              <a:rPr sz="1600" b="1" spc="-10" dirty="0">
                <a:solidFill>
                  <a:srgbClr val="7C858B"/>
                </a:solidFill>
                <a:latin typeface="Tahoma"/>
                <a:cs typeface="Tahoma"/>
              </a:rPr>
              <a:t> </a:t>
            </a:r>
            <a:r>
              <a:rPr sz="1600" b="1" u="sng" spc="-10" dirty="0">
                <a:solidFill>
                  <a:srgbClr val="7C858B"/>
                </a:solidFill>
                <a:uFill>
                  <a:solidFill>
                    <a:srgbClr val="7C858B"/>
                  </a:solidFill>
                </a:uFill>
                <a:latin typeface="Tahoma"/>
                <a:cs typeface="Tahoma"/>
              </a:rPr>
              <a:t>yüklenmesidir.</a:t>
            </a:r>
            <a:endParaRPr sz="1600">
              <a:latin typeface="Tahoma"/>
              <a:cs typeface="Tahoma"/>
            </a:endParaRPr>
          </a:p>
        </p:txBody>
      </p:sp>
      <p:sp>
        <p:nvSpPr>
          <p:cNvPr id="4" name="object 4"/>
          <p:cNvSpPr txBox="1"/>
          <p:nvPr/>
        </p:nvSpPr>
        <p:spPr>
          <a:xfrm>
            <a:off x="4693158" y="1470786"/>
            <a:ext cx="3851910" cy="2718435"/>
          </a:xfrm>
          <a:prstGeom prst="rect">
            <a:avLst/>
          </a:prstGeom>
        </p:spPr>
        <p:txBody>
          <a:bodyPr vert="horz" wrap="square" lIns="0" tIns="39370" rIns="0" bIns="0" rtlCol="0">
            <a:spAutoFit/>
          </a:bodyPr>
          <a:lstStyle/>
          <a:p>
            <a:pPr marL="204470" marR="194310" indent="-3810" algn="ctr">
              <a:lnSpc>
                <a:spcPts val="1730"/>
              </a:lnSpc>
              <a:spcBef>
                <a:spcPts val="310"/>
              </a:spcBef>
            </a:pPr>
            <a:r>
              <a:rPr sz="1600" dirty="0">
                <a:solidFill>
                  <a:srgbClr val="7C858B"/>
                </a:solidFill>
                <a:latin typeface="Verdana"/>
                <a:cs typeface="Verdana"/>
              </a:rPr>
              <a:t>Kadınların</a:t>
            </a:r>
            <a:r>
              <a:rPr sz="1600" spc="-40" dirty="0">
                <a:solidFill>
                  <a:srgbClr val="7C858B"/>
                </a:solidFill>
                <a:latin typeface="Verdana"/>
                <a:cs typeface="Verdana"/>
              </a:rPr>
              <a:t> </a:t>
            </a:r>
            <a:r>
              <a:rPr sz="1600" spc="-20" dirty="0">
                <a:solidFill>
                  <a:srgbClr val="7C858B"/>
                </a:solidFill>
                <a:latin typeface="Verdana"/>
                <a:cs typeface="Verdana"/>
              </a:rPr>
              <a:t>erkeklere</a:t>
            </a:r>
            <a:r>
              <a:rPr sz="1600" spc="-75" dirty="0">
                <a:solidFill>
                  <a:srgbClr val="7C858B"/>
                </a:solidFill>
                <a:latin typeface="Verdana"/>
                <a:cs typeface="Verdana"/>
              </a:rPr>
              <a:t> </a:t>
            </a:r>
            <a:r>
              <a:rPr sz="1600" dirty="0">
                <a:solidFill>
                  <a:srgbClr val="7C858B"/>
                </a:solidFill>
                <a:latin typeface="Verdana"/>
                <a:cs typeface="Verdana"/>
              </a:rPr>
              <a:t>göre</a:t>
            </a:r>
            <a:r>
              <a:rPr sz="1600" spc="-60" dirty="0">
                <a:solidFill>
                  <a:srgbClr val="7C858B"/>
                </a:solidFill>
                <a:latin typeface="Verdana"/>
                <a:cs typeface="Verdana"/>
              </a:rPr>
              <a:t> </a:t>
            </a:r>
            <a:r>
              <a:rPr sz="1600" spc="-10" dirty="0">
                <a:solidFill>
                  <a:srgbClr val="7C858B"/>
                </a:solidFill>
                <a:latin typeface="Verdana"/>
                <a:cs typeface="Verdana"/>
              </a:rPr>
              <a:t>ikincil </a:t>
            </a:r>
            <a:r>
              <a:rPr sz="1600" dirty="0">
                <a:solidFill>
                  <a:srgbClr val="7C858B"/>
                </a:solidFill>
                <a:latin typeface="Verdana"/>
                <a:cs typeface="Verdana"/>
              </a:rPr>
              <a:t>görülmesi</a:t>
            </a:r>
            <a:r>
              <a:rPr sz="1600" spc="-35" dirty="0">
                <a:solidFill>
                  <a:srgbClr val="7C858B"/>
                </a:solidFill>
                <a:latin typeface="Verdana"/>
                <a:cs typeface="Verdana"/>
              </a:rPr>
              <a:t> </a:t>
            </a:r>
            <a:r>
              <a:rPr sz="1600" b="1" u="sng" spc="60" dirty="0">
                <a:solidFill>
                  <a:srgbClr val="7C858B"/>
                </a:solidFill>
                <a:uFill>
                  <a:solidFill>
                    <a:srgbClr val="7C858B"/>
                  </a:solidFill>
                </a:uFill>
                <a:latin typeface="Tahoma"/>
                <a:cs typeface="Tahoma"/>
              </a:rPr>
              <a:t>TOPLUMSAL</a:t>
            </a:r>
            <a:r>
              <a:rPr sz="1600" b="1" u="sng" spc="150" dirty="0">
                <a:solidFill>
                  <a:srgbClr val="7C858B"/>
                </a:solidFill>
                <a:uFill>
                  <a:solidFill>
                    <a:srgbClr val="7C858B"/>
                  </a:solidFill>
                </a:uFill>
                <a:latin typeface="Tahoma"/>
                <a:cs typeface="Tahoma"/>
              </a:rPr>
              <a:t> </a:t>
            </a:r>
            <a:r>
              <a:rPr sz="1600" b="1" u="sng" spc="-35" dirty="0">
                <a:solidFill>
                  <a:srgbClr val="7C858B"/>
                </a:solidFill>
                <a:uFill>
                  <a:solidFill>
                    <a:srgbClr val="7C858B"/>
                  </a:solidFill>
                </a:uFill>
                <a:latin typeface="Tahoma"/>
                <a:cs typeface="Tahoma"/>
              </a:rPr>
              <a:t>CİNSİYET</a:t>
            </a:r>
            <a:r>
              <a:rPr sz="1600" b="1" spc="-35" dirty="0">
                <a:solidFill>
                  <a:srgbClr val="7C858B"/>
                </a:solidFill>
                <a:latin typeface="Tahoma"/>
                <a:cs typeface="Tahoma"/>
              </a:rPr>
              <a:t> </a:t>
            </a:r>
            <a:r>
              <a:rPr sz="1600" b="1" u="sng" spc="-10" dirty="0">
                <a:solidFill>
                  <a:srgbClr val="7C858B"/>
                </a:solidFill>
                <a:uFill>
                  <a:solidFill>
                    <a:srgbClr val="7C858B"/>
                  </a:solidFill>
                </a:uFill>
                <a:latin typeface="Tahoma"/>
                <a:cs typeface="Tahoma"/>
              </a:rPr>
              <a:t>EŞİTSİZLİĞİDİR.</a:t>
            </a:r>
            <a:endParaRPr sz="1600">
              <a:latin typeface="Tahoma"/>
              <a:cs typeface="Tahoma"/>
            </a:endParaRPr>
          </a:p>
          <a:p>
            <a:pPr marL="12700" marR="5080" indent="1270" algn="ctr">
              <a:lnSpc>
                <a:spcPts val="1730"/>
              </a:lnSpc>
              <a:spcBef>
                <a:spcPts val="1855"/>
              </a:spcBef>
            </a:pPr>
            <a:r>
              <a:rPr sz="1600" dirty="0">
                <a:solidFill>
                  <a:srgbClr val="7C858B"/>
                </a:solidFill>
                <a:latin typeface="Verdana"/>
                <a:cs typeface="Verdana"/>
              </a:rPr>
              <a:t>Kadınların</a:t>
            </a:r>
            <a:r>
              <a:rPr sz="1600" spc="-35" dirty="0">
                <a:solidFill>
                  <a:srgbClr val="7C858B"/>
                </a:solidFill>
                <a:latin typeface="Verdana"/>
                <a:cs typeface="Verdana"/>
              </a:rPr>
              <a:t> </a:t>
            </a:r>
            <a:r>
              <a:rPr sz="1600" spc="-20" dirty="0">
                <a:solidFill>
                  <a:srgbClr val="7C858B"/>
                </a:solidFill>
                <a:latin typeface="Verdana"/>
                <a:cs typeface="Verdana"/>
              </a:rPr>
              <a:t>erkeklere</a:t>
            </a:r>
            <a:r>
              <a:rPr sz="1600" spc="-70" dirty="0">
                <a:solidFill>
                  <a:srgbClr val="7C858B"/>
                </a:solidFill>
                <a:latin typeface="Verdana"/>
                <a:cs typeface="Verdana"/>
              </a:rPr>
              <a:t> </a:t>
            </a:r>
            <a:r>
              <a:rPr sz="1600" spc="-20" dirty="0">
                <a:solidFill>
                  <a:srgbClr val="7C858B"/>
                </a:solidFill>
                <a:latin typeface="Verdana"/>
                <a:cs typeface="Verdana"/>
              </a:rPr>
              <a:t>göre </a:t>
            </a:r>
            <a:r>
              <a:rPr sz="1600" spc="-10" dirty="0">
                <a:solidFill>
                  <a:srgbClr val="7C858B"/>
                </a:solidFill>
                <a:latin typeface="Verdana"/>
                <a:cs typeface="Verdana"/>
              </a:rPr>
              <a:t>ikincilleştirildiği,</a:t>
            </a:r>
            <a:r>
              <a:rPr sz="1600" spc="-114" dirty="0">
                <a:solidFill>
                  <a:srgbClr val="7C858B"/>
                </a:solidFill>
                <a:latin typeface="Verdana"/>
                <a:cs typeface="Verdana"/>
              </a:rPr>
              <a:t> </a:t>
            </a:r>
            <a:r>
              <a:rPr sz="1600" spc="-10" dirty="0">
                <a:solidFill>
                  <a:srgbClr val="7C858B"/>
                </a:solidFill>
                <a:latin typeface="Verdana"/>
                <a:cs typeface="Verdana"/>
              </a:rPr>
              <a:t>eşitsizliğe</a:t>
            </a:r>
            <a:r>
              <a:rPr sz="1600" spc="-95" dirty="0">
                <a:solidFill>
                  <a:srgbClr val="7C858B"/>
                </a:solidFill>
                <a:latin typeface="Verdana"/>
                <a:cs typeface="Verdana"/>
              </a:rPr>
              <a:t> </a:t>
            </a:r>
            <a:r>
              <a:rPr sz="1600" dirty="0">
                <a:solidFill>
                  <a:srgbClr val="7C858B"/>
                </a:solidFill>
                <a:latin typeface="Verdana"/>
                <a:cs typeface="Verdana"/>
              </a:rPr>
              <a:t>sebep</a:t>
            </a:r>
            <a:r>
              <a:rPr sz="1600" spc="-50" dirty="0">
                <a:solidFill>
                  <a:srgbClr val="7C858B"/>
                </a:solidFill>
                <a:latin typeface="Verdana"/>
                <a:cs typeface="Verdana"/>
              </a:rPr>
              <a:t> </a:t>
            </a:r>
            <a:r>
              <a:rPr sz="1600" spc="-20" dirty="0">
                <a:solidFill>
                  <a:srgbClr val="7C858B"/>
                </a:solidFill>
                <a:latin typeface="Verdana"/>
                <a:cs typeface="Verdana"/>
              </a:rPr>
              <a:t>olan </a:t>
            </a:r>
            <a:r>
              <a:rPr sz="1600" spc="-30" dirty="0">
                <a:solidFill>
                  <a:srgbClr val="7C858B"/>
                </a:solidFill>
                <a:latin typeface="Verdana"/>
                <a:cs typeface="Verdana"/>
              </a:rPr>
              <a:t>söz</a:t>
            </a:r>
            <a:r>
              <a:rPr sz="1600" spc="-105" dirty="0">
                <a:solidFill>
                  <a:srgbClr val="7C858B"/>
                </a:solidFill>
                <a:latin typeface="Verdana"/>
                <a:cs typeface="Verdana"/>
              </a:rPr>
              <a:t> </a:t>
            </a:r>
            <a:r>
              <a:rPr sz="1600" spc="-45" dirty="0">
                <a:solidFill>
                  <a:srgbClr val="7C858B"/>
                </a:solidFill>
                <a:latin typeface="Verdana"/>
                <a:cs typeface="Verdana"/>
              </a:rPr>
              <a:t>ve</a:t>
            </a:r>
            <a:r>
              <a:rPr sz="1600" spc="-105" dirty="0">
                <a:solidFill>
                  <a:srgbClr val="7C858B"/>
                </a:solidFill>
                <a:latin typeface="Verdana"/>
                <a:cs typeface="Verdana"/>
              </a:rPr>
              <a:t> </a:t>
            </a:r>
            <a:r>
              <a:rPr sz="1600" spc="-25" dirty="0">
                <a:solidFill>
                  <a:srgbClr val="7C858B"/>
                </a:solidFill>
                <a:latin typeface="Verdana"/>
                <a:cs typeface="Verdana"/>
              </a:rPr>
              <a:t>davranışlara</a:t>
            </a:r>
            <a:r>
              <a:rPr sz="1600" spc="-40" dirty="0">
                <a:solidFill>
                  <a:srgbClr val="7C858B"/>
                </a:solidFill>
                <a:latin typeface="Verdana"/>
                <a:cs typeface="Verdana"/>
              </a:rPr>
              <a:t> </a:t>
            </a:r>
            <a:r>
              <a:rPr sz="1600" dirty="0">
                <a:solidFill>
                  <a:srgbClr val="7C858B"/>
                </a:solidFill>
                <a:latin typeface="Verdana"/>
                <a:cs typeface="Verdana"/>
              </a:rPr>
              <a:t>maruz</a:t>
            </a:r>
            <a:r>
              <a:rPr sz="1600" spc="-100" dirty="0">
                <a:solidFill>
                  <a:srgbClr val="7C858B"/>
                </a:solidFill>
                <a:latin typeface="Verdana"/>
                <a:cs typeface="Verdana"/>
              </a:rPr>
              <a:t> </a:t>
            </a:r>
            <a:r>
              <a:rPr sz="1600" spc="-10" dirty="0">
                <a:solidFill>
                  <a:srgbClr val="7C858B"/>
                </a:solidFill>
                <a:latin typeface="Verdana"/>
                <a:cs typeface="Verdana"/>
              </a:rPr>
              <a:t>bırakılması </a:t>
            </a:r>
            <a:r>
              <a:rPr sz="1600" b="1" u="sng" spc="-10" dirty="0">
                <a:solidFill>
                  <a:srgbClr val="7C858B"/>
                </a:solidFill>
                <a:uFill>
                  <a:solidFill>
                    <a:srgbClr val="7C858B"/>
                  </a:solidFill>
                </a:uFill>
                <a:latin typeface="Tahoma"/>
                <a:cs typeface="Tahoma"/>
              </a:rPr>
              <a:t>CİNSİYETE</a:t>
            </a:r>
            <a:r>
              <a:rPr sz="1600" b="1" u="sng" spc="10" dirty="0">
                <a:solidFill>
                  <a:srgbClr val="7C858B"/>
                </a:solidFill>
                <a:uFill>
                  <a:solidFill>
                    <a:srgbClr val="7C858B"/>
                  </a:solidFill>
                </a:uFill>
                <a:latin typeface="Tahoma"/>
                <a:cs typeface="Tahoma"/>
              </a:rPr>
              <a:t> </a:t>
            </a:r>
            <a:r>
              <a:rPr sz="1600" b="1" u="sng" dirty="0">
                <a:solidFill>
                  <a:srgbClr val="7C858B"/>
                </a:solidFill>
                <a:uFill>
                  <a:solidFill>
                    <a:srgbClr val="7C858B"/>
                  </a:solidFill>
                </a:uFill>
                <a:latin typeface="Tahoma"/>
                <a:cs typeface="Tahoma"/>
              </a:rPr>
              <a:t>DAYALI</a:t>
            </a:r>
            <a:r>
              <a:rPr sz="1600" b="1" u="sng" spc="-15" dirty="0">
                <a:solidFill>
                  <a:srgbClr val="7C858B"/>
                </a:solidFill>
                <a:uFill>
                  <a:solidFill>
                    <a:srgbClr val="7C858B"/>
                  </a:solidFill>
                </a:uFill>
                <a:latin typeface="Tahoma"/>
                <a:cs typeface="Tahoma"/>
              </a:rPr>
              <a:t> </a:t>
            </a:r>
            <a:r>
              <a:rPr sz="1600" b="1" u="sng" spc="-10" dirty="0">
                <a:solidFill>
                  <a:srgbClr val="7C858B"/>
                </a:solidFill>
                <a:uFill>
                  <a:solidFill>
                    <a:srgbClr val="7C858B"/>
                  </a:solidFill>
                </a:uFill>
                <a:latin typeface="Tahoma"/>
                <a:cs typeface="Tahoma"/>
              </a:rPr>
              <a:t>AYRIMCILIKTIR.</a:t>
            </a:r>
            <a:endParaRPr sz="1600">
              <a:latin typeface="Tahoma"/>
              <a:cs typeface="Tahoma"/>
            </a:endParaRPr>
          </a:p>
          <a:p>
            <a:pPr marL="86995" marR="79375" indent="635" algn="ctr">
              <a:lnSpc>
                <a:spcPts val="1730"/>
              </a:lnSpc>
              <a:spcBef>
                <a:spcPts val="1870"/>
              </a:spcBef>
            </a:pPr>
            <a:r>
              <a:rPr sz="1600" b="1" u="sng" spc="-25" dirty="0">
                <a:solidFill>
                  <a:srgbClr val="7C858B"/>
                </a:solidFill>
                <a:uFill>
                  <a:solidFill>
                    <a:srgbClr val="7C858B"/>
                  </a:solidFill>
                </a:uFill>
                <a:latin typeface="Tahoma"/>
                <a:cs typeface="Tahoma"/>
              </a:rPr>
              <a:t>CİNSİYET</a:t>
            </a:r>
            <a:r>
              <a:rPr sz="1600" b="1" u="sng" spc="-50" dirty="0">
                <a:solidFill>
                  <a:srgbClr val="7C858B"/>
                </a:solidFill>
                <a:uFill>
                  <a:solidFill>
                    <a:srgbClr val="7C858B"/>
                  </a:solidFill>
                </a:uFill>
                <a:latin typeface="Tahoma"/>
                <a:cs typeface="Tahoma"/>
              </a:rPr>
              <a:t> </a:t>
            </a:r>
            <a:r>
              <a:rPr sz="1600" b="1" u="sng" spc="-70" dirty="0">
                <a:solidFill>
                  <a:srgbClr val="7C858B"/>
                </a:solidFill>
                <a:uFill>
                  <a:solidFill>
                    <a:srgbClr val="7C858B"/>
                  </a:solidFill>
                </a:uFill>
                <a:latin typeface="Tahoma"/>
                <a:cs typeface="Tahoma"/>
              </a:rPr>
              <a:t>EŞİTSİZLİĞİ,</a:t>
            </a:r>
            <a:r>
              <a:rPr sz="1600" b="1" u="sng" spc="-40" dirty="0">
                <a:solidFill>
                  <a:srgbClr val="7C858B"/>
                </a:solidFill>
                <a:uFill>
                  <a:solidFill>
                    <a:srgbClr val="7C858B"/>
                  </a:solidFill>
                </a:uFill>
                <a:latin typeface="Tahoma"/>
                <a:cs typeface="Tahoma"/>
              </a:rPr>
              <a:t> </a:t>
            </a:r>
            <a:r>
              <a:rPr sz="1600" b="1" u="sng" spc="-10" dirty="0">
                <a:solidFill>
                  <a:srgbClr val="7C858B"/>
                </a:solidFill>
                <a:uFill>
                  <a:solidFill>
                    <a:srgbClr val="7C858B"/>
                  </a:solidFill>
                </a:uFill>
                <a:latin typeface="Tahoma"/>
                <a:cs typeface="Tahoma"/>
              </a:rPr>
              <a:t>GENELLİKLE</a:t>
            </a:r>
            <a:r>
              <a:rPr sz="1600" b="1" spc="-10" dirty="0">
                <a:solidFill>
                  <a:srgbClr val="7C858B"/>
                </a:solidFill>
                <a:latin typeface="Tahoma"/>
                <a:cs typeface="Tahoma"/>
              </a:rPr>
              <a:t> </a:t>
            </a:r>
            <a:r>
              <a:rPr sz="1600" b="1" u="sng" spc="-10" dirty="0">
                <a:solidFill>
                  <a:srgbClr val="7C858B"/>
                </a:solidFill>
                <a:uFill>
                  <a:solidFill>
                    <a:srgbClr val="7C858B"/>
                  </a:solidFill>
                </a:uFill>
                <a:latin typeface="Tahoma"/>
                <a:cs typeface="Tahoma"/>
              </a:rPr>
              <a:t>CİNSİYETE</a:t>
            </a:r>
            <a:r>
              <a:rPr sz="1600" b="1" u="sng" spc="10" dirty="0">
                <a:solidFill>
                  <a:srgbClr val="7C858B"/>
                </a:solidFill>
                <a:uFill>
                  <a:solidFill>
                    <a:srgbClr val="7C858B"/>
                  </a:solidFill>
                </a:uFill>
                <a:latin typeface="Tahoma"/>
                <a:cs typeface="Tahoma"/>
              </a:rPr>
              <a:t> </a:t>
            </a:r>
            <a:r>
              <a:rPr sz="1600" b="1" u="sng" dirty="0">
                <a:solidFill>
                  <a:srgbClr val="7C858B"/>
                </a:solidFill>
                <a:uFill>
                  <a:solidFill>
                    <a:srgbClr val="7C858B"/>
                  </a:solidFill>
                </a:uFill>
                <a:latin typeface="Tahoma"/>
                <a:cs typeface="Tahoma"/>
              </a:rPr>
              <a:t>DAYALI</a:t>
            </a:r>
            <a:r>
              <a:rPr sz="1600" b="1" u="sng" spc="-15" dirty="0">
                <a:solidFill>
                  <a:srgbClr val="7C858B"/>
                </a:solidFill>
                <a:uFill>
                  <a:solidFill>
                    <a:srgbClr val="7C858B"/>
                  </a:solidFill>
                </a:uFill>
                <a:latin typeface="Tahoma"/>
                <a:cs typeface="Tahoma"/>
              </a:rPr>
              <a:t> </a:t>
            </a:r>
            <a:r>
              <a:rPr sz="1600" b="1" u="sng" spc="-10" dirty="0">
                <a:solidFill>
                  <a:srgbClr val="7C858B"/>
                </a:solidFill>
                <a:uFill>
                  <a:solidFill>
                    <a:srgbClr val="7C858B"/>
                  </a:solidFill>
                </a:uFill>
                <a:latin typeface="Tahoma"/>
                <a:cs typeface="Tahoma"/>
              </a:rPr>
              <a:t>İŞBÖLÜMÜNÜN</a:t>
            </a:r>
            <a:r>
              <a:rPr sz="1600" b="1" spc="-10" dirty="0">
                <a:solidFill>
                  <a:srgbClr val="7C858B"/>
                </a:solidFill>
                <a:latin typeface="Tahoma"/>
                <a:cs typeface="Tahoma"/>
              </a:rPr>
              <a:t> </a:t>
            </a:r>
            <a:r>
              <a:rPr sz="1600" b="1" u="sng" spc="35" dirty="0">
                <a:solidFill>
                  <a:srgbClr val="7C858B"/>
                </a:solidFill>
                <a:uFill>
                  <a:solidFill>
                    <a:srgbClr val="7C858B"/>
                  </a:solidFill>
                </a:uFill>
                <a:latin typeface="Tahoma"/>
                <a:cs typeface="Tahoma"/>
              </a:rPr>
              <a:t>SONUCUDUR.</a:t>
            </a:r>
            <a:endParaRPr sz="1600">
              <a:latin typeface="Tahoma"/>
              <a:cs typeface="Tahoma"/>
            </a:endParaRPr>
          </a:p>
        </p:txBody>
      </p:sp>
      <p:pic>
        <p:nvPicPr>
          <p:cNvPr id="5" name="object 5"/>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9292" y="1928875"/>
            <a:ext cx="7444105" cy="787400"/>
          </a:xfrm>
          <a:prstGeom prst="rect">
            <a:avLst/>
          </a:prstGeom>
        </p:spPr>
        <p:txBody>
          <a:bodyPr vert="horz" wrap="square" lIns="0" tIns="12065" rIns="0" bIns="0" rtlCol="0">
            <a:spAutoFit/>
          </a:bodyPr>
          <a:lstStyle/>
          <a:p>
            <a:pPr marL="12700" marR="5080">
              <a:lnSpc>
                <a:spcPct val="100000"/>
              </a:lnSpc>
              <a:spcBef>
                <a:spcPts val="95"/>
              </a:spcBef>
            </a:pPr>
            <a:r>
              <a:rPr spc="75" dirty="0"/>
              <a:t>ÇOCUK</a:t>
            </a:r>
            <a:r>
              <a:rPr spc="-180" dirty="0"/>
              <a:t> </a:t>
            </a:r>
            <a:r>
              <a:rPr dirty="0"/>
              <a:t>VE</a:t>
            </a:r>
            <a:r>
              <a:rPr spc="-190" dirty="0"/>
              <a:t> </a:t>
            </a:r>
            <a:r>
              <a:rPr spc="-10" dirty="0"/>
              <a:t>SAVUNMASIZ</a:t>
            </a:r>
            <a:r>
              <a:rPr spc="-170" dirty="0"/>
              <a:t> </a:t>
            </a:r>
            <a:r>
              <a:rPr spc="80" dirty="0"/>
              <a:t>GRUPLARA</a:t>
            </a:r>
            <a:r>
              <a:rPr spc="-155" dirty="0"/>
              <a:t> </a:t>
            </a:r>
            <a:r>
              <a:rPr spc="-10" dirty="0"/>
              <a:t>YÖNELİK </a:t>
            </a:r>
            <a:r>
              <a:rPr dirty="0"/>
              <a:t>İHMAL</a:t>
            </a:r>
            <a:r>
              <a:rPr spc="-105" dirty="0"/>
              <a:t> </a:t>
            </a:r>
            <a:r>
              <a:rPr spc="50" dirty="0"/>
              <a:t>VE</a:t>
            </a:r>
            <a:r>
              <a:rPr spc="-90" dirty="0"/>
              <a:t> </a:t>
            </a:r>
            <a:r>
              <a:rPr spc="-10" dirty="0"/>
              <a:t>İSTİSMAR</a:t>
            </a:r>
          </a:p>
        </p:txBody>
      </p:sp>
      <p:pic>
        <p:nvPicPr>
          <p:cNvPr id="3" name="object 3"/>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729728" y="3313176"/>
            <a:ext cx="1361440" cy="1815464"/>
            <a:chOff x="7729728" y="3313176"/>
            <a:chExt cx="1361440" cy="1815464"/>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7729728" y="3313176"/>
              <a:ext cx="1182624" cy="1441704"/>
            </a:xfrm>
            <a:prstGeom prst="rect">
              <a:avLst/>
            </a:prstGeom>
          </p:spPr>
        </p:pic>
        <p:pic>
          <p:nvPicPr>
            <p:cNvPr id="5" name="object 5"/>
            <p:cNvPicPr/>
            <p:nvPr/>
          </p:nvPicPr>
          <p:blipFill>
            <a:blip r:embed="rId4" cstate="print"/>
            <a:stretch>
              <a:fillRect/>
            </a:stretch>
          </p:blipFill>
          <p:spPr>
            <a:xfrm>
              <a:off x="8663940" y="4762500"/>
              <a:ext cx="426720" cy="365758"/>
            </a:xfrm>
            <a:prstGeom prst="rect">
              <a:avLst/>
            </a:prstGeom>
          </p:spPr>
        </p:pic>
      </p:grpSp>
      <p:sp>
        <p:nvSpPr>
          <p:cNvPr id="6" name="object 6"/>
          <p:cNvSpPr txBox="1"/>
          <p:nvPr/>
        </p:nvSpPr>
        <p:spPr>
          <a:xfrm>
            <a:off x="430783" y="1209243"/>
            <a:ext cx="2362200" cy="453390"/>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313D47"/>
                </a:solidFill>
                <a:latin typeface="Tahoma"/>
                <a:cs typeface="Tahoma"/>
              </a:rPr>
              <a:t>Şiddet</a:t>
            </a:r>
            <a:r>
              <a:rPr sz="1400" b="1" spc="95" dirty="0">
                <a:solidFill>
                  <a:srgbClr val="313D47"/>
                </a:solidFill>
                <a:latin typeface="Tahoma"/>
                <a:cs typeface="Tahoma"/>
              </a:rPr>
              <a:t> </a:t>
            </a:r>
            <a:r>
              <a:rPr sz="1400" b="1" spc="60" dirty="0">
                <a:solidFill>
                  <a:srgbClr val="313D47"/>
                </a:solidFill>
                <a:latin typeface="Tahoma"/>
                <a:cs typeface="Tahoma"/>
              </a:rPr>
              <a:t>Önleme</a:t>
            </a:r>
            <a:r>
              <a:rPr sz="1400" b="1" spc="85" dirty="0">
                <a:solidFill>
                  <a:srgbClr val="313D47"/>
                </a:solidFill>
                <a:latin typeface="Tahoma"/>
                <a:cs typeface="Tahoma"/>
              </a:rPr>
              <a:t> </a:t>
            </a:r>
            <a:r>
              <a:rPr sz="1400" b="1" dirty="0">
                <a:solidFill>
                  <a:srgbClr val="313D47"/>
                </a:solidFill>
                <a:latin typeface="Tahoma"/>
                <a:cs typeface="Tahoma"/>
              </a:rPr>
              <a:t>ve</a:t>
            </a:r>
            <a:r>
              <a:rPr sz="1400" b="1" spc="105" dirty="0">
                <a:solidFill>
                  <a:srgbClr val="313D47"/>
                </a:solidFill>
                <a:latin typeface="Tahoma"/>
                <a:cs typeface="Tahoma"/>
              </a:rPr>
              <a:t> </a:t>
            </a:r>
            <a:r>
              <a:rPr sz="1400" b="1" spc="-10" dirty="0">
                <a:solidFill>
                  <a:srgbClr val="313D47"/>
                </a:solidFill>
                <a:latin typeface="Tahoma"/>
                <a:cs typeface="Tahoma"/>
              </a:rPr>
              <a:t>İzleme</a:t>
            </a:r>
            <a:endParaRPr sz="1400">
              <a:latin typeface="Tahoma"/>
              <a:cs typeface="Tahoma"/>
            </a:endParaRPr>
          </a:p>
          <a:p>
            <a:pPr marL="12700">
              <a:lnSpc>
                <a:spcPct val="100000"/>
              </a:lnSpc>
            </a:pPr>
            <a:r>
              <a:rPr sz="1400" b="1" dirty="0">
                <a:solidFill>
                  <a:srgbClr val="313D47"/>
                </a:solidFill>
                <a:latin typeface="Tahoma"/>
                <a:cs typeface="Tahoma"/>
              </a:rPr>
              <a:t>Merkezleri</a:t>
            </a:r>
            <a:r>
              <a:rPr sz="1400" b="1" spc="254" dirty="0">
                <a:solidFill>
                  <a:srgbClr val="313D47"/>
                </a:solidFill>
                <a:latin typeface="Tahoma"/>
                <a:cs typeface="Tahoma"/>
              </a:rPr>
              <a:t> </a:t>
            </a:r>
            <a:r>
              <a:rPr sz="1400" b="1" spc="-10" dirty="0">
                <a:solidFill>
                  <a:srgbClr val="313D47"/>
                </a:solidFill>
                <a:latin typeface="Tahoma"/>
                <a:cs typeface="Tahoma"/>
              </a:rPr>
              <a:t>(ŞÖNİM)</a:t>
            </a:r>
            <a:endParaRPr sz="1400">
              <a:latin typeface="Tahoma"/>
              <a:cs typeface="Tahoma"/>
            </a:endParaRPr>
          </a:p>
        </p:txBody>
      </p:sp>
      <p:sp>
        <p:nvSpPr>
          <p:cNvPr id="7" name="object 7"/>
          <p:cNvSpPr txBox="1"/>
          <p:nvPr/>
        </p:nvSpPr>
        <p:spPr>
          <a:xfrm>
            <a:off x="430783" y="1849882"/>
            <a:ext cx="2106295" cy="666750"/>
          </a:xfrm>
          <a:prstGeom prst="rect">
            <a:avLst/>
          </a:prstGeom>
        </p:spPr>
        <p:txBody>
          <a:bodyPr vert="horz" wrap="square" lIns="0" tIns="13335" rIns="0" bIns="0" rtlCol="0">
            <a:spAutoFit/>
          </a:bodyPr>
          <a:lstStyle/>
          <a:p>
            <a:pPr marL="12700">
              <a:lnSpc>
                <a:spcPct val="100000"/>
              </a:lnSpc>
              <a:spcBef>
                <a:spcPts val="105"/>
              </a:spcBef>
            </a:pPr>
            <a:r>
              <a:rPr sz="1400" b="1" spc="50" dirty="0">
                <a:solidFill>
                  <a:srgbClr val="313D47"/>
                </a:solidFill>
                <a:latin typeface="Tahoma"/>
                <a:cs typeface="Tahoma"/>
              </a:rPr>
              <a:t>ASH</a:t>
            </a:r>
            <a:r>
              <a:rPr sz="1400" b="1" spc="105" dirty="0">
                <a:solidFill>
                  <a:srgbClr val="313D47"/>
                </a:solidFill>
                <a:latin typeface="Tahoma"/>
                <a:cs typeface="Tahoma"/>
              </a:rPr>
              <a:t> </a:t>
            </a:r>
            <a:r>
              <a:rPr sz="1400" b="1" spc="-120" dirty="0">
                <a:solidFill>
                  <a:srgbClr val="313D47"/>
                </a:solidFill>
                <a:latin typeface="Tahoma"/>
                <a:cs typeface="Tahoma"/>
              </a:rPr>
              <a:t>İl</a:t>
            </a:r>
            <a:r>
              <a:rPr sz="1400" b="1" spc="145" dirty="0">
                <a:solidFill>
                  <a:srgbClr val="313D47"/>
                </a:solidFill>
                <a:latin typeface="Tahoma"/>
                <a:cs typeface="Tahoma"/>
              </a:rPr>
              <a:t> </a:t>
            </a:r>
            <a:r>
              <a:rPr sz="1400" b="1" dirty="0">
                <a:solidFill>
                  <a:srgbClr val="313D47"/>
                </a:solidFill>
                <a:latin typeface="Tahoma"/>
                <a:cs typeface="Tahoma"/>
              </a:rPr>
              <a:t>Müdürlükleri</a:t>
            </a:r>
            <a:r>
              <a:rPr sz="1400" b="1" spc="155" dirty="0">
                <a:solidFill>
                  <a:srgbClr val="313D47"/>
                </a:solidFill>
                <a:latin typeface="Tahoma"/>
                <a:cs typeface="Tahoma"/>
              </a:rPr>
              <a:t> </a:t>
            </a:r>
            <a:r>
              <a:rPr sz="1400" b="1" spc="-25" dirty="0">
                <a:solidFill>
                  <a:srgbClr val="313D47"/>
                </a:solidFill>
                <a:latin typeface="Tahoma"/>
                <a:cs typeface="Tahoma"/>
              </a:rPr>
              <a:t>ve</a:t>
            </a:r>
            <a:endParaRPr sz="1400">
              <a:latin typeface="Tahoma"/>
              <a:cs typeface="Tahoma"/>
            </a:endParaRPr>
          </a:p>
          <a:p>
            <a:pPr marL="12700">
              <a:lnSpc>
                <a:spcPct val="100000"/>
              </a:lnSpc>
            </a:pPr>
            <a:r>
              <a:rPr sz="1400" b="1" spc="-10" dirty="0">
                <a:solidFill>
                  <a:srgbClr val="313D47"/>
                </a:solidFill>
                <a:latin typeface="Tahoma"/>
                <a:cs typeface="Tahoma"/>
              </a:rPr>
              <a:t>Hizmet</a:t>
            </a:r>
            <a:endParaRPr sz="1400">
              <a:latin typeface="Tahoma"/>
              <a:cs typeface="Tahoma"/>
            </a:endParaRPr>
          </a:p>
          <a:p>
            <a:pPr marL="12700">
              <a:lnSpc>
                <a:spcPct val="100000"/>
              </a:lnSpc>
            </a:pPr>
            <a:r>
              <a:rPr sz="1400" b="1" spc="-10" dirty="0">
                <a:solidFill>
                  <a:srgbClr val="313D47"/>
                </a:solidFill>
                <a:latin typeface="Tahoma"/>
                <a:cs typeface="Tahoma"/>
              </a:rPr>
              <a:t>Merkezleri</a:t>
            </a:r>
            <a:endParaRPr sz="1400">
              <a:latin typeface="Tahoma"/>
              <a:cs typeface="Tahoma"/>
            </a:endParaRPr>
          </a:p>
        </p:txBody>
      </p:sp>
      <p:sp>
        <p:nvSpPr>
          <p:cNvPr id="8" name="object 8"/>
          <p:cNvSpPr txBox="1"/>
          <p:nvPr/>
        </p:nvSpPr>
        <p:spPr>
          <a:xfrm>
            <a:off x="2764657" y="1849882"/>
            <a:ext cx="621665"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313D47"/>
                </a:solidFill>
                <a:latin typeface="Tahoma"/>
                <a:cs typeface="Tahoma"/>
              </a:rPr>
              <a:t>Sosyal</a:t>
            </a:r>
            <a:endParaRPr sz="1400">
              <a:latin typeface="Tahoma"/>
              <a:cs typeface="Tahoma"/>
            </a:endParaRPr>
          </a:p>
        </p:txBody>
      </p:sp>
      <p:sp>
        <p:nvSpPr>
          <p:cNvPr id="9" name="object 9"/>
          <p:cNvSpPr txBox="1"/>
          <p:nvPr/>
        </p:nvSpPr>
        <p:spPr>
          <a:xfrm>
            <a:off x="430783" y="2703702"/>
            <a:ext cx="1844675" cy="452755"/>
          </a:xfrm>
          <a:prstGeom prst="rect">
            <a:avLst/>
          </a:prstGeom>
        </p:spPr>
        <p:txBody>
          <a:bodyPr vert="horz" wrap="square" lIns="0" tIns="12700" rIns="0" bIns="0" rtlCol="0">
            <a:spAutoFit/>
          </a:bodyPr>
          <a:lstStyle/>
          <a:p>
            <a:pPr marL="12700">
              <a:lnSpc>
                <a:spcPct val="100000"/>
              </a:lnSpc>
              <a:spcBef>
                <a:spcPts val="100"/>
              </a:spcBef>
            </a:pPr>
            <a:r>
              <a:rPr sz="1400" b="1" spc="85" dirty="0">
                <a:solidFill>
                  <a:srgbClr val="313D47"/>
                </a:solidFill>
                <a:latin typeface="Tahoma"/>
                <a:cs typeface="Tahoma"/>
              </a:rPr>
              <a:t>ALO</a:t>
            </a:r>
            <a:r>
              <a:rPr sz="1400" b="1" spc="-10" dirty="0">
                <a:solidFill>
                  <a:srgbClr val="313D47"/>
                </a:solidFill>
                <a:latin typeface="Tahoma"/>
                <a:cs typeface="Tahoma"/>
              </a:rPr>
              <a:t> </a:t>
            </a:r>
            <a:r>
              <a:rPr sz="1400" b="1" spc="-25" dirty="0">
                <a:solidFill>
                  <a:srgbClr val="313D47"/>
                </a:solidFill>
                <a:latin typeface="Tahoma"/>
                <a:cs typeface="Tahoma"/>
              </a:rPr>
              <a:t>183</a:t>
            </a:r>
            <a:endParaRPr sz="1400">
              <a:latin typeface="Tahoma"/>
              <a:cs typeface="Tahoma"/>
            </a:endParaRPr>
          </a:p>
          <a:p>
            <a:pPr marL="12700">
              <a:lnSpc>
                <a:spcPct val="100000"/>
              </a:lnSpc>
              <a:spcBef>
                <a:spcPts val="5"/>
              </a:spcBef>
            </a:pPr>
            <a:r>
              <a:rPr sz="1400" b="1" dirty="0">
                <a:solidFill>
                  <a:srgbClr val="313D47"/>
                </a:solidFill>
                <a:latin typeface="Tahoma"/>
                <a:cs typeface="Tahoma"/>
              </a:rPr>
              <a:t>Sosyal</a:t>
            </a:r>
            <a:r>
              <a:rPr sz="1400" b="1" spc="30" dirty="0">
                <a:solidFill>
                  <a:srgbClr val="313D47"/>
                </a:solidFill>
                <a:latin typeface="Tahoma"/>
                <a:cs typeface="Tahoma"/>
              </a:rPr>
              <a:t> </a:t>
            </a:r>
            <a:r>
              <a:rPr sz="1400" b="1" spc="50" dirty="0">
                <a:solidFill>
                  <a:srgbClr val="313D47"/>
                </a:solidFill>
                <a:latin typeface="Tahoma"/>
                <a:cs typeface="Tahoma"/>
              </a:rPr>
              <a:t>Destek</a:t>
            </a:r>
            <a:r>
              <a:rPr sz="1400" b="1" spc="70" dirty="0">
                <a:solidFill>
                  <a:srgbClr val="313D47"/>
                </a:solidFill>
                <a:latin typeface="Tahoma"/>
                <a:cs typeface="Tahoma"/>
              </a:rPr>
              <a:t> </a:t>
            </a:r>
            <a:r>
              <a:rPr sz="1400" b="1" spc="-10" dirty="0">
                <a:solidFill>
                  <a:srgbClr val="313D47"/>
                </a:solidFill>
                <a:latin typeface="Tahoma"/>
                <a:cs typeface="Tahoma"/>
              </a:rPr>
              <a:t>Hattı</a:t>
            </a:r>
            <a:endParaRPr sz="1400">
              <a:latin typeface="Tahoma"/>
              <a:cs typeface="Tahoma"/>
            </a:endParaRPr>
          </a:p>
        </p:txBody>
      </p:sp>
      <p:grpSp>
        <p:nvGrpSpPr>
          <p:cNvPr id="10" name="object 10"/>
          <p:cNvGrpSpPr/>
          <p:nvPr/>
        </p:nvGrpSpPr>
        <p:grpSpPr>
          <a:xfrm>
            <a:off x="467601" y="0"/>
            <a:ext cx="1873885" cy="30480"/>
            <a:chOff x="467601" y="0"/>
            <a:chExt cx="1873885" cy="30480"/>
          </a:xfrm>
        </p:grpSpPr>
        <p:sp>
          <p:nvSpPr>
            <p:cNvPr id="11" name="object 11"/>
            <p:cNvSpPr/>
            <p:nvPr/>
          </p:nvSpPr>
          <p:spPr>
            <a:xfrm>
              <a:off x="549402" y="28194"/>
              <a:ext cx="1791970" cy="0"/>
            </a:xfrm>
            <a:custGeom>
              <a:avLst/>
              <a:gdLst/>
              <a:ahLst/>
              <a:cxnLst/>
              <a:rect l="l" t="t" r="r" b="b"/>
              <a:pathLst>
                <a:path w="1791970">
                  <a:moveTo>
                    <a:pt x="0" y="0"/>
                  </a:moveTo>
                  <a:lnTo>
                    <a:pt x="1791589" y="0"/>
                  </a:lnTo>
                </a:path>
              </a:pathLst>
            </a:custGeom>
            <a:ln w="4012">
              <a:solidFill>
                <a:srgbClr val="C5C5C5"/>
              </a:solidFill>
            </a:ln>
          </p:spPr>
          <p:txBody>
            <a:bodyPr wrap="square" lIns="0" tIns="0" rIns="0" bIns="0" rtlCol="0"/>
            <a:lstStyle/>
            <a:p>
              <a:endParaRPr/>
            </a:p>
          </p:txBody>
        </p:sp>
        <p:sp>
          <p:nvSpPr>
            <p:cNvPr id="12" name="object 12"/>
            <p:cNvSpPr/>
            <p:nvPr/>
          </p:nvSpPr>
          <p:spPr>
            <a:xfrm>
              <a:off x="467601" y="0"/>
              <a:ext cx="48260" cy="29845"/>
            </a:xfrm>
            <a:custGeom>
              <a:avLst/>
              <a:gdLst/>
              <a:ahLst/>
              <a:cxnLst/>
              <a:rect l="l" t="t" r="r" b="b"/>
              <a:pathLst>
                <a:path w="48259" h="29845">
                  <a:moveTo>
                    <a:pt x="47777" y="0"/>
                  </a:moveTo>
                  <a:lnTo>
                    <a:pt x="0" y="0"/>
                  </a:lnTo>
                  <a:lnTo>
                    <a:pt x="0" y="29337"/>
                  </a:lnTo>
                  <a:lnTo>
                    <a:pt x="47777" y="29337"/>
                  </a:lnTo>
                  <a:lnTo>
                    <a:pt x="47777" y="0"/>
                  </a:lnTo>
                  <a:close/>
                </a:path>
              </a:pathLst>
            </a:custGeom>
            <a:solidFill>
              <a:srgbClr val="D90812"/>
            </a:solidFill>
          </p:spPr>
          <p:txBody>
            <a:bodyPr wrap="square" lIns="0" tIns="0" rIns="0" bIns="0" rtlCol="0"/>
            <a:lstStyle/>
            <a:p>
              <a:endParaRPr/>
            </a:p>
          </p:txBody>
        </p:sp>
      </p:grpSp>
      <p:sp>
        <p:nvSpPr>
          <p:cNvPr id="13" name="object 13"/>
          <p:cNvSpPr/>
          <p:nvPr/>
        </p:nvSpPr>
        <p:spPr>
          <a:xfrm>
            <a:off x="630936" y="3774947"/>
            <a:ext cx="0" cy="325755"/>
          </a:xfrm>
          <a:custGeom>
            <a:avLst/>
            <a:gdLst/>
            <a:ahLst/>
            <a:cxnLst/>
            <a:rect l="l" t="t" r="r" b="b"/>
            <a:pathLst>
              <a:path h="325754">
                <a:moveTo>
                  <a:pt x="0" y="0"/>
                </a:moveTo>
                <a:lnTo>
                  <a:pt x="0" y="325742"/>
                </a:lnTo>
              </a:path>
            </a:pathLst>
          </a:custGeom>
          <a:ln w="3175">
            <a:solidFill>
              <a:srgbClr val="C5C5C5"/>
            </a:solidFill>
          </a:ln>
        </p:spPr>
        <p:txBody>
          <a:bodyPr wrap="square" lIns="0" tIns="0" rIns="0" bIns="0" rtlCol="0"/>
          <a:lstStyle/>
          <a:p>
            <a:endParaRPr/>
          </a:p>
        </p:txBody>
      </p:sp>
      <p:grpSp>
        <p:nvGrpSpPr>
          <p:cNvPr id="14" name="object 14"/>
          <p:cNvGrpSpPr/>
          <p:nvPr/>
        </p:nvGrpSpPr>
        <p:grpSpPr>
          <a:xfrm>
            <a:off x="2874264" y="1274063"/>
            <a:ext cx="3042285" cy="2828925"/>
            <a:chOff x="2874264" y="1274063"/>
            <a:chExt cx="3042285" cy="2828925"/>
          </a:xfrm>
        </p:grpSpPr>
        <p:sp>
          <p:nvSpPr>
            <p:cNvPr id="15" name="object 15"/>
            <p:cNvSpPr/>
            <p:nvPr/>
          </p:nvSpPr>
          <p:spPr>
            <a:xfrm>
              <a:off x="4378452" y="2232660"/>
              <a:ext cx="165735" cy="107950"/>
            </a:xfrm>
            <a:custGeom>
              <a:avLst/>
              <a:gdLst/>
              <a:ahLst/>
              <a:cxnLst/>
              <a:rect l="l" t="t" r="r" b="b"/>
              <a:pathLst>
                <a:path w="165735" h="107950">
                  <a:moveTo>
                    <a:pt x="1650" y="0"/>
                  </a:moveTo>
                  <a:lnTo>
                    <a:pt x="0" y="67182"/>
                  </a:lnTo>
                  <a:lnTo>
                    <a:pt x="16001" y="100202"/>
                  </a:lnTo>
                  <a:lnTo>
                    <a:pt x="66167" y="107822"/>
                  </a:lnTo>
                  <a:lnTo>
                    <a:pt x="165608" y="99821"/>
                  </a:lnTo>
                  <a:lnTo>
                    <a:pt x="153543" y="50545"/>
                  </a:lnTo>
                  <a:lnTo>
                    <a:pt x="100457" y="31876"/>
                  </a:lnTo>
                  <a:lnTo>
                    <a:pt x="62737" y="23875"/>
                  </a:lnTo>
                  <a:lnTo>
                    <a:pt x="37084" y="17906"/>
                  </a:lnTo>
                  <a:lnTo>
                    <a:pt x="17652" y="11175"/>
                  </a:lnTo>
                  <a:lnTo>
                    <a:pt x="1650" y="0"/>
                  </a:lnTo>
                  <a:close/>
                </a:path>
              </a:pathLst>
            </a:custGeom>
            <a:solidFill>
              <a:srgbClr val="DCC21D"/>
            </a:solidFill>
          </p:spPr>
          <p:txBody>
            <a:bodyPr wrap="square" lIns="0" tIns="0" rIns="0" bIns="0" rtlCol="0"/>
            <a:lstStyle/>
            <a:p>
              <a:endParaRPr/>
            </a:p>
          </p:txBody>
        </p:sp>
        <p:sp>
          <p:nvSpPr>
            <p:cNvPr id="16" name="object 16"/>
            <p:cNvSpPr/>
            <p:nvPr/>
          </p:nvSpPr>
          <p:spPr>
            <a:xfrm>
              <a:off x="3951732" y="2276855"/>
              <a:ext cx="165735" cy="107950"/>
            </a:xfrm>
            <a:custGeom>
              <a:avLst/>
              <a:gdLst/>
              <a:ahLst/>
              <a:cxnLst/>
              <a:rect l="l" t="t" r="r" b="b"/>
              <a:pathLst>
                <a:path w="165735" h="107950">
                  <a:moveTo>
                    <a:pt x="1650" y="0"/>
                  </a:moveTo>
                  <a:lnTo>
                    <a:pt x="0" y="67182"/>
                  </a:lnTo>
                  <a:lnTo>
                    <a:pt x="16001" y="100202"/>
                  </a:lnTo>
                  <a:lnTo>
                    <a:pt x="66166" y="107823"/>
                  </a:lnTo>
                  <a:lnTo>
                    <a:pt x="165607" y="99821"/>
                  </a:lnTo>
                  <a:lnTo>
                    <a:pt x="153542" y="50545"/>
                  </a:lnTo>
                  <a:lnTo>
                    <a:pt x="100456" y="31876"/>
                  </a:lnTo>
                  <a:lnTo>
                    <a:pt x="62737" y="23875"/>
                  </a:lnTo>
                  <a:lnTo>
                    <a:pt x="37083" y="17906"/>
                  </a:lnTo>
                  <a:lnTo>
                    <a:pt x="17652" y="11175"/>
                  </a:lnTo>
                  <a:lnTo>
                    <a:pt x="1650" y="0"/>
                  </a:lnTo>
                  <a:close/>
                </a:path>
              </a:pathLst>
            </a:custGeom>
            <a:solidFill>
              <a:srgbClr val="DCAC2A"/>
            </a:solidFill>
          </p:spPr>
          <p:txBody>
            <a:bodyPr wrap="square" lIns="0" tIns="0" rIns="0" bIns="0" rtlCol="0"/>
            <a:lstStyle/>
            <a:p>
              <a:endParaRPr/>
            </a:p>
          </p:txBody>
        </p:sp>
        <p:pic>
          <p:nvPicPr>
            <p:cNvPr id="17" name="object 17"/>
            <p:cNvPicPr/>
            <p:nvPr/>
          </p:nvPicPr>
          <p:blipFill>
            <a:blip r:embed="rId5" cstate="print"/>
            <a:stretch>
              <a:fillRect/>
            </a:stretch>
          </p:blipFill>
          <p:spPr>
            <a:xfrm>
              <a:off x="4447032" y="1661159"/>
              <a:ext cx="194563" cy="94106"/>
            </a:xfrm>
            <a:prstGeom prst="rect">
              <a:avLst/>
            </a:prstGeom>
          </p:spPr>
        </p:pic>
        <p:sp>
          <p:nvSpPr>
            <p:cNvPr id="18" name="object 18"/>
            <p:cNvSpPr/>
            <p:nvPr/>
          </p:nvSpPr>
          <p:spPr>
            <a:xfrm>
              <a:off x="4265676" y="1898904"/>
              <a:ext cx="196215" cy="94615"/>
            </a:xfrm>
            <a:custGeom>
              <a:avLst/>
              <a:gdLst/>
              <a:ahLst/>
              <a:cxnLst/>
              <a:rect l="l" t="t" r="r" b="b"/>
              <a:pathLst>
                <a:path w="196214" h="94614">
                  <a:moveTo>
                    <a:pt x="144907" y="0"/>
                  </a:moveTo>
                  <a:lnTo>
                    <a:pt x="93090" y="1143"/>
                  </a:lnTo>
                  <a:lnTo>
                    <a:pt x="0" y="26543"/>
                  </a:lnTo>
                  <a:lnTo>
                    <a:pt x="14986" y="56768"/>
                  </a:lnTo>
                  <a:lnTo>
                    <a:pt x="29337" y="72262"/>
                  </a:lnTo>
                  <a:lnTo>
                    <a:pt x="51181" y="78612"/>
                  </a:lnTo>
                  <a:lnTo>
                    <a:pt x="88011" y="81025"/>
                  </a:lnTo>
                  <a:lnTo>
                    <a:pt x="155194" y="82550"/>
                  </a:lnTo>
                  <a:lnTo>
                    <a:pt x="175895" y="85725"/>
                  </a:lnTo>
                  <a:lnTo>
                    <a:pt x="195961" y="94106"/>
                  </a:lnTo>
                  <a:lnTo>
                    <a:pt x="172974" y="28575"/>
                  </a:lnTo>
                  <a:lnTo>
                    <a:pt x="144907" y="0"/>
                  </a:lnTo>
                  <a:close/>
                </a:path>
              </a:pathLst>
            </a:custGeom>
            <a:solidFill>
              <a:srgbClr val="DCAC2A"/>
            </a:solidFill>
          </p:spPr>
          <p:txBody>
            <a:bodyPr wrap="square" lIns="0" tIns="0" rIns="0" bIns="0" rtlCol="0"/>
            <a:lstStyle/>
            <a:p>
              <a:endParaRPr/>
            </a:p>
          </p:txBody>
        </p:sp>
        <p:sp>
          <p:nvSpPr>
            <p:cNvPr id="19" name="object 19"/>
            <p:cNvSpPr/>
            <p:nvPr/>
          </p:nvSpPr>
          <p:spPr>
            <a:xfrm>
              <a:off x="3442716" y="2813303"/>
              <a:ext cx="220345" cy="93345"/>
            </a:xfrm>
            <a:custGeom>
              <a:avLst/>
              <a:gdLst/>
              <a:ahLst/>
              <a:cxnLst/>
              <a:rect l="l" t="t" r="r" b="b"/>
              <a:pathLst>
                <a:path w="220345" h="93344">
                  <a:moveTo>
                    <a:pt x="220345" y="26797"/>
                  </a:moveTo>
                  <a:lnTo>
                    <a:pt x="219202" y="20066"/>
                  </a:lnTo>
                  <a:lnTo>
                    <a:pt x="210058" y="7493"/>
                  </a:lnTo>
                  <a:lnTo>
                    <a:pt x="186944" y="0"/>
                  </a:lnTo>
                  <a:lnTo>
                    <a:pt x="143129" y="8255"/>
                  </a:lnTo>
                  <a:lnTo>
                    <a:pt x="98044" y="23622"/>
                  </a:lnTo>
                  <a:lnTo>
                    <a:pt x="68707" y="31496"/>
                  </a:lnTo>
                  <a:lnTo>
                    <a:pt x="39751" y="33909"/>
                  </a:lnTo>
                  <a:lnTo>
                    <a:pt x="0" y="32639"/>
                  </a:lnTo>
                  <a:lnTo>
                    <a:pt x="79629" y="78359"/>
                  </a:lnTo>
                  <a:lnTo>
                    <a:pt x="129794" y="92964"/>
                  </a:lnTo>
                  <a:lnTo>
                    <a:pt x="169672" y="75692"/>
                  </a:lnTo>
                  <a:lnTo>
                    <a:pt x="213487" y="33909"/>
                  </a:lnTo>
                  <a:lnTo>
                    <a:pt x="220345" y="26797"/>
                  </a:lnTo>
                  <a:close/>
                </a:path>
              </a:pathLst>
            </a:custGeom>
            <a:solidFill>
              <a:srgbClr val="DCC21D"/>
            </a:solidFill>
          </p:spPr>
          <p:txBody>
            <a:bodyPr wrap="square" lIns="0" tIns="0" rIns="0" bIns="0" rtlCol="0"/>
            <a:lstStyle/>
            <a:p>
              <a:endParaRPr/>
            </a:p>
          </p:txBody>
        </p:sp>
        <p:sp>
          <p:nvSpPr>
            <p:cNvPr id="20" name="object 20"/>
            <p:cNvSpPr/>
            <p:nvPr/>
          </p:nvSpPr>
          <p:spPr>
            <a:xfrm>
              <a:off x="4035552" y="2923031"/>
              <a:ext cx="219075" cy="93345"/>
            </a:xfrm>
            <a:custGeom>
              <a:avLst/>
              <a:gdLst/>
              <a:ahLst/>
              <a:cxnLst/>
              <a:rect l="l" t="t" r="r" b="b"/>
              <a:pathLst>
                <a:path w="219075" h="93344">
                  <a:moveTo>
                    <a:pt x="218821" y="26797"/>
                  </a:moveTo>
                  <a:lnTo>
                    <a:pt x="217678" y="20066"/>
                  </a:lnTo>
                  <a:lnTo>
                    <a:pt x="208534" y="7493"/>
                  </a:lnTo>
                  <a:lnTo>
                    <a:pt x="185674" y="0"/>
                  </a:lnTo>
                  <a:lnTo>
                    <a:pt x="142113" y="8255"/>
                  </a:lnTo>
                  <a:lnTo>
                    <a:pt x="97409" y="23622"/>
                  </a:lnTo>
                  <a:lnTo>
                    <a:pt x="68199" y="31496"/>
                  </a:lnTo>
                  <a:lnTo>
                    <a:pt x="39497" y="33909"/>
                  </a:lnTo>
                  <a:lnTo>
                    <a:pt x="0" y="32639"/>
                  </a:lnTo>
                  <a:lnTo>
                    <a:pt x="79121" y="78359"/>
                  </a:lnTo>
                  <a:lnTo>
                    <a:pt x="128905" y="92964"/>
                  </a:lnTo>
                  <a:lnTo>
                    <a:pt x="168402" y="75692"/>
                  </a:lnTo>
                  <a:lnTo>
                    <a:pt x="211963" y="33909"/>
                  </a:lnTo>
                  <a:lnTo>
                    <a:pt x="218821" y="26797"/>
                  </a:lnTo>
                  <a:close/>
                </a:path>
              </a:pathLst>
            </a:custGeom>
            <a:solidFill>
              <a:srgbClr val="DCAC2A"/>
            </a:solidFill>
          </p:spPr>
          <p:txBody>
            <a:bodyPr wrap="square" lIns="0" tIns="0" rIns="0" bIns="0" rtlCol="0"/>
            <a:lstStyle/>
            <a:p>
              <a:endParaRPr/>
            </a:p>
          </p:txBody>
        </p:sp>
        <p:sp>
          <p:nvSpPr>
            <p:cNvPr id="21" name="object 21"/>
            <p:cNvSpPr/>
            <p:nvPr/>
          </p:nvSpPr>
          <p:spPr>
            <a:xfrm>
              <a:off x="3383280" y="2505455"/>
              <a:ext cx="219075" cy="93345"/>
            </a:xfrm>
            <a:custGeom>
              <a:avLst/>
              <a:gdLst/>
              <a:ahLst/>
              <a:cxnLst/>
              <a:rect l="l" t="t" r="r" b="b"/>
              <a:pathLst>
                <a:path w="219075" h="93344">
                  <a:moveTo>
                    <a:pt x="218821" y="26797"/>
                  </a:moveTo>
                  <a:lnTo>
                    <a:pt x="217678" y="20066"/>
                  </a:lnTo>
                  <a:lnTo>
                    <a:pt x="208534" y="7493"/>
                  </a:lnTo>
                  <a:lnTo>
                    <a:pt x="185674" y="0"/>
                  </a:lnTo>
                  <a:lnTo>
                    <a:pt x="142113" y="8255"/>
                  </a:lnTo>
                  <a:lnTo>
                    <a:pt x="97409" y="23622"/>
                  </a:lnTo>
                  <a:lnTo>
                    <a:pt x="68199" y="31496"/>
                  </a:lnTo>
                  <a:lnTo>
                    <a:pt x="39497" y="33909"/>
                  </a:lnTo>
                  <a:lnTo>
                    <a:pt x="0" y="32639"/>
                  </a:lnTo>
                  <a:lnTo>
                    <a:pt x="79121" y="78359"/>
                  </a:lnTo>
                  <a:lnTo>
                    <a:pt x="128905" y="92964"/>
                  </a:lnTo>
                  <a:lnTo>
                    <a:pt x="168402" y="75692"/>
                  </a:lnTo>
                  <a:lnTo>
                    <a:pt x="211963" y="33909"/>
                  </a:lnTo>
                  <a:lnTo>
                    <a:pt x="218821" y="26797"/>
                  </a:lnTo>
                  <a:close/>
                </a:path>
              </a:pathLst>
            </a:custGeom>
            <a:solidFill>
              <a:srgbClr val="DCC21D"/>
            </a:solidFill>
          </p:spPr>
          <p:txBody>
            <a:bodyPr wrap="square" lIns="0" tIns="0" rIns="0" bIns="0" rtlCol="0"/>
            <a:lstStyle/>
            <a:p>
              <a:endParaRPr/>
            </a:p>
          </p:txBody>
        </p:sp>
        <p:pic>
          <p:nvPicPr>
            <p:cNvPr id="22" name="object 22"/>
            <p:cNvPicPr/>
            <p:nvPr/>
          </p:nvPicPr>
          <p:blipFill>
            <a:blip r:embed="rId6" cstate="print"/>
            <a:stretch>
              <a:fillRect/>
            </a:stretch>
          </p:blipFill>
          <p:spPr>
            <a:xfrm>
              <a:off x="3991356" y="2412491"/>
              <a:ext cx="218821" cy="92963"/>
            </a:xfrm>
            <a:prstGeom prst="rect">
              <a:avLst/>
            </a:prstGeom>
          </p:spPr>
        </p:pic>
        <p:sp>
          <p:nvSpPr>
            <p:cNvPr id="23" name="object 23"/>
            <p:cNvSpPr/>
            <p:nvPr/>
          </p:nvSpPr>
          <p:spPr>
            <a:xfrm>
              <a:off x="4587240" y="1853183"/>
              <a:ext cx="217804" cy="103505"/>
            </a:xfrm>
            <a:custGeom>
              <a:avLst/>
              <a:gdLst/>
              <a:ahLst/>
              <a:cxnLst/>
              <a:rect l="l" t="t" r="r" b="b"/>
              <a:pathLst>
                <a:path w="217804" h="103505">
                  <a:moveTo>
                    <a:pt x="102108" y="0"/>
                  </a:moveTo>
                  <a:lnTo>
                    <a:pt x="59055" y="19812"/>
                  </a:lnTo>
                  <a:lnTo>
                    <a:pt x="0" y="75818"/>
                  </a:lnTo>
                  <a:lnTo>
                    <a:pt x="35560" y="95249"/>
                  </a:lnTo>
                  <a:lnTo>
                    <a:pt x="59689" y="103250"/>
                  </a:lnTo>
                  <a:lnTo>
                    <a:pt x="82550" y="100837"/>
                  </a:lnTo>
                  <a:lnTo>
                    <a:pt x="115824" y="89280"/>
                  </a:lnTo>
                  <a:lnTo>
                    <a:pt x="173736" y="66293"/>
                  </a:lnTo>
                  <a:lnTo>
                    <a:pt x="194437" y="61594"/>
                  </a:lnTo>
                  <a:lnTo>
                    <a:pt x="217297" y="60705"/>
                  </a:lnTo>
                  <a:lnTo>
                    <a:pt x="147955" y="13842"/>
                  </a:lnTo>
                  <a:lnTo>
                    <a:pt x="102108" y="0"/>
                  </a:lnTo>
                  <a:close/>
                </a:path>
              </a:pathLst>
            </a:custGeom>
            <a:solidFill>
              <a:srgbClr val="DCC21D"/>
            </a:solidFill>
          </p:spPr>
          <p:txBody>
            <a:bodyPr wrap="square" lIns="0" tIns="0" rIns="0" bIns="0" rtlCol="0"/>
            <a:lstStyle/>
            <a:p>
              <a:endParaRPr/>
            </a:p>
          </p:txBody>
        </p:sp>
        <p:sp>
          <p:nvSpPr>
            <p:cNvPr id="24" name="object 24"/>
            <p:cNvSpPr/>
            <p:nvPr/>
          </p:nvSpPr>
          <p:spPr>
            <a:xfrm>
              <a:off x="4035552" y="2078736"/>
              <a:ext cx="217804" cy="103505"/>
            </a:xfrm>
            <a:custGeom>
              <a:avLst/>
              <a:gdLst/>
              <a:ahLst/>
              <a:cxnLst/>
              <a:rect l="l" t="t" r="r" b="b"/>
              <a:pathLst>
                <a:path w="217804" h="103505">
                  <a:moveTo>
                    <a:pt x="102108" y="0"/>
                  </a:moveTo>
                  <a:lnTo>
                    <a:pt x="59055" y="19812"/>
                  </a:lnTo>
                  <a:lnTo>
                    <a:pt x="0" y="75818"/>
                  </a:lnTo>
                  <a:lnTo>
                    <a:pt x="35560" y="95250"/>
                  </a:lnTo>
                  <a:lnTo>
                    <a:pt x="59689" y="103250"/>
                  </a:lnTo>
                  <a:lnTo>
                    <a:pt x="82550" y="100837"/>
                  </a:lnTo>
                  <a:lnTo>
                    <a:pt x="115824" y="89281"/>
                  </a:lnTo>
                  <a:lnTo>
                    <a:pt x="173736" y="66293"/>
                  </a:lnTo>
                  <a:lnTo>
                    <a:pt x="194437" y="61594"/>
                  </a:lnTo>
                  <a:lnTo>
                    <a:pt x="217297" y="60706"/>
                  </a:lnTo>
                  <a:lnTo>
                    <a:pt x="147955" y="13843"/>
                  </a:lnTo>
                  <a:lnTo>
                    <a:pt x="102108" y="0"/>
                  </a:lnTo>
                  <a:close/>
                </a:path>
              </a:pathLst>
            </a:custGeom>
            <a:solidFill>
              <a:srgbClr val="DCAC2A"/>
            </a:solidFill>
          </p:spPr>
          <p:txBody>
            <a:bodyPr wrap="square" lIns="0" tIns="0" rIns="0" bIns="0" rtlCol="0"/>
            <a:lstStyle/>
            <a:p>
              <a:endParaRPr/>
            </a:p>
          </p:txBody>
        </p:sp>
        <p:sp>
          <p:nvSpPr>
            <p:cNvPr id="25" name="object 25"/>
            <p:cNvSpPr/>
            <p:nvPr/>
          </p:nvSpPr>
          <p:spPr>
            <a:xfrm>
              <a:off x="3991356" y="2691383"/>
              <a:ext cx="219075" cy="94615"/>
            </a:xfrm>
            <a:custGeom>
              <a:avLst/>
              <a:gdLst/>
              <a:ahLst/>
              <a:cxnLst/>
              <a:rect l="l" t="t" r="r" b="b"/>
              <a:pathLst>
                <a:path w="219075" h="94614">
                  <a:moveTo>
                    <a:pt x="86233" y="0"/>
                  </a:moveTo>
                  <a:lnTo>
                    <a:pt x="47625" y="17653"/>
                  </a:lnTo>
                  <a:lnTo>
                    <a:pt x="0" y="68072"/>
                  </a:lnTo>
                  <a:lnTo>
                    <a:pt x="1778" y="74803"/>
                  </a:lnTo>
                  <a:lnTo>
                    <a:pt x="10922" y="86995"/>
                  </a:lnTo>
                  <a:lnTo>
                    <a:pt x="34417" y="94107"/>
                  </a:lnTo>
                  <a:lnTo>
                    <a:pt x="77597" y="84582"/>
                  </a:lnTo>
                  <a:lnTo>
                    <a:pt x="121158" y="68072"/>
                  </a:lnTo>
                  <a:lnTo>
                    <a:pt x="150495" y="59436"/>
                  </a:lnTo>
                  <a:lnTo>
                    <a:pt x="178689" y="56261"/>
                  </a:lnTo>
                  <a:lnTo>
                    <a:pt x="218821" y="56261"/>
                  </a:lnTo>
                  <a:lnTo>
                    <a:pt x="136779" y="12954"/>
                  </a:lnTo>
                  <a:lnTo>
                    <a:pt x="86233" y="0"/>
                  </a:lnTo>
                  <a:close/>
                </a:path>
              </a:pathLst>
            </a:custGeom>
            <a:solidFill>
              <a:srgbClr val="DCC21D"/>
            </a:solidFill>
          </p:spPr>
          <p:txBody>
            <a:bodyPr wrap="square" lIns="0" tIns="0" rIns="0" bIns="0" rtlCol="0"/>
            <a:lstStyle/>
            <a:p>
              <a:endParaRPr/>
            </a:p>
          </p:txBody>
        </p:sp>
        <p:sp>
          <p:nvSpPr>
            <p:cNvPr id="26" name="object 26"/>
            <p:cNvSpPr/>
            <p:nvPr/>
          </p:nvSpPr>
          <p:spPr>
            <a:xfrm>
              <a:off x="3137916" y="2936747"/>
              <a:ext cx="219075" cy="94615"/>
            </a:xfrm>
            <a:custGeom>
              <a:avLst/>
              <a:gdLst/>
              <a:ahLst/>
              <a:cxnLst/>
              <a:rect l="l" t="t" r="r" b="b"/>
              <a:pathLst>
                <a:path w="219075" h="94614">
                  <a:moveTo>
                    <a:pt x="86232" y="0"/>
                  </a:moveTo>
                  <a:lnTo>
                    <a:pt x="47625" y="17652"/>
                  </a:lnTo>
                  <a:lnTo>
                    <a:pt x="0" y="68071"/>
                  </a:lnTo>
                  <a:lnTo>
                    <a:pt x="1777" y="74802"/>
                  </a:lnTo>
                  <a:lnTo>
                    <a:pt x="10921" y="86994"/>
                  </a:lnTo>
                  <a:lnTo>
                    <a:pt x="34416" y="94106"/>
                  </a:lnTo>
                  <a:lnTo>
                    <a:pt x="77596" y="84581"/>
                  </a:lnTo>
                  <a:lnTo>
                    <a:pt x="121157" y="68071"/>
                  </a:lnTo>
                  <a:lnTo>
                    <a:pt x="150494" y="59435"/>
                  </a:lnTo>
                  <a:lnTo>
                    <a:pt x="178688" y="56260"/>
                  </a:lnTo>
                  <a:lnTo>
                    <a:pt x="218820" y="56260"/>
                  </a:lnTo>
                  <a:lnTo>
                    <a:pt x="136779" y="12953"/>
                  </a:lnTo>
                  <a:lnTo>
                    <a:pt x="86232" y="0"/>
                  </a:lnTo>
                  <a:close/>
                </a:path>
              </a:pathLst>
            </a:custGeom>
            <a:solidFill>
              <a:srgbClr val="DCAC2A"/>
            </a:solidFill>
          </p:spPr>
          <p:txBody>
            <a:bodyPr wrap="square" lIns="0" tIns="0" rIns="0" bIns="0" rtlCol="0"/>
            <a:lstStyle/>
            <a:p>
              <a:endParaRPr/>
            </a:p>
          </p:txBody>
        </p:sp>
        <p:sp>
          <p:nvSpPr>
            <p:cNvPr id="27" name="object 27"/>
            <p:cNvSpPr/>
            <p:nvPr/>
          </p:nvSpPr>
          <p:spPr>
            <a:xfrm>
              <a:off x="4875276" y="2561844"/>
              <a:ext cx="154940" cy="144780"/>
            </a:xfrm>
            <a:custGeom>
              <a:avLst/>
              <a:gdLst/>
              <a:ahLst/>
              <a:cxnLst/>
              <a:rect l="l" t="t" r="r" b="b"/>
              <a:pathLst>
                <a:path w="154939" h="144780">
                  <a:moveTo>
                    <a:pt x="64770" y="0"/>
                  </a:moveTo>
                  <a:lnTo>
                    <a:pt x="11429" y="55753"/>
                  </a:lnTo>
                  <a:lnTo>
                    <a:pt x="0" y="89407"/>
                  </a:lnTo>
                  <a:lnTo>
                    <a:pt x="36195" y="114300"/>
                  </a:lnTo>
                  <a:lnTo>
                    <a:pt x="126746" y="144399"/>
                  </a:lnTo>
                  <a:lnTo>
                    <a:pt x="147954" y="116712"/>
                  </a:lnTo>
                  <a:lnTo>
                    <a:pt x="154812" y="98932"/>
                  </a:lnTo>
                  <a:lnTo>
                    <a:pt x="146812" y="83438"/>
                  </a:lnTo>
                  <a:lnTo>
                    <a:pt x="124460" y="63245"/>
                  </a:lnTo>
                  <a:lnTo>
                    <a:pt x="98678" y="42672"/>
                  </a:lnTo>
                  <a:lnTo>
                    <a:pt x="80899" y="28067"/>
                  </a:lnTo>
                  <a:lnTo>
                    <a:pt x="69976" y="15367"/>
                  </a:lnTo>
                  <a:lnTo>
                    <a:pt x="64770" y="0"/>
                  </a:lnTo>
                  <a:close/>
                </a:path>
              </a:pathLst>
            </a:custGeom>
            <a:solidFill>
              <a:srgbClr val="DCC21D"/>
            </a:solidFill>
          </p:spPr>
          <p:txBody>
            <a:bodyPr wrap="square" lIns="0" tIns="0" rIns="0" bIns="0" rtlCol="0"/>
            <a:lstStyle/>
            <a:p>
              <a:endParaRPr/>
            </a:p>
          </p:txBody>
        </p:sp>
        <p:sp>
          <p:nvSpPr>
            <p:cNvPr id="28" name="object 28"/>
            <p:cNvSpPr/>
            <p:nvPr/>
          </p:nvSpPr>
          <p:spPr>
            <a:xfrm>
              <a:off x="4735068" y="1996440"/>
              <a:ext cx="154940" cy="144780"/>
            </a:xfrm>
            <a:custGeom>
              <a:avLst/>
              <a:gdLst/>
              <a:ahLst/>
              <a:cxnLst/>
              <a:rect l="l" t="t" r="r" b="b"/>
              <a:pathLst>
                <a:path w="154939" h="144780">
                  <a:moveTo>
                    <a:pt x="64770" y="0"/>
                  </a:moveTo>
                  <a:lnTo>
                    <a:pt x="11430" y="55753"/>
                  </a:lnTo>
                  <a:lnTo>
                    <a:pt x="0" y="89408"/>
                  </a:lnTo>
                  <a:lnTo>
                    <a:pt x="36195" y="114300"/>
                  </a:lnTo>
                  <a:lnTo>
                    <a:pt x="126746" y="144399"/>
                  </a:lnTo>
                  <a:lnTo>
                    <a:pt x="147955" y="116712"/>
                  </a:lnTo>
                  <a:lnTo>
                    <a:pt x="154812" y="98933"/>
                  </a:lnTo>
                  <a:lnTo>
                    <a:pt x="146812" y="83439"/>
                  </a:lnTo>
                  <a:lnTo>
                    <a:pt x="124460" y="63246"/>
                  </a:lnTo>
                  <a:lnTo>
                    <a:pt x="98679" y="42672"/>
                  </a:lnTo>
                  <a:lnTo>
                    <a:pt x="80899" y="28067"/>
                  </a:lnTo>
                  <a:lnTo>
                    <a:pt x="69977" y="15367"/>
                  </a:lnTo>
                  <a:lnTo>
                    <a:pt x="64770" y="0"/>
                  </a:lnTo>
                  <a:close/>
                </a:path>
              </a:pathLst>
            </a:custGeom>
            <a:solidFill>
              <a:srgbClr val="DCAC2A"/>
            </a:solidFill>
          </p:spPr>
          <p:txBody>
            <a:bodyPr wrap="square" lIns="0" tIns="0" rIns="0" bIns="0" rtlCol="0"/>
            <a:lstStyle/>
            <a:p>
              <a:endParaRPr/>
            </a:p>
          </p:txBody>
        </p:sp>
        <p:sp>
          <p:nvSpPr>
            <p:cNvPr id="29" name="object 29"/>
            <p:cNvSpPr/>
            <p:nvPr/>
          </p:nvSpPr>
          <p:spPr>
            <a:xfrm>
              <a:off x="3425952" y="1467611"/>
              <a:ext cx="1526540" cy="1593850"/>
            </a:xfrm>
            <a:custGeom>
              <a:avLst/>
              <a:gdLst/>
              <a:ahLst/>
              <a:cxnLst/>
              <a:rect l="l" t="t" r="r" b="b"/>
              <a:pathLst>
                <a:path w="1526539" h="1593850">
                  <a:moveTo>
                    <a:pt x="171577" y="1399921"/>
                  </a:moveTo>
                  <a:lnTo>
                    <a:pt x="164719" y="1386840"/>
                  </a:lnTo>
                  <a:lnTo>
                    <a:pt x="159004" y="1381252"/>
                  </a:lnTo>
                  <a:lnTo>
                    <a:pt x="74041" y="1371346"/>
                  </a:lnTo>
                  <a:lnTo>
                    <a:pt x="28702" y="1378458"/>
                  </a:lnTo>
                  <a:lnTo>
                    <a:pt x="9144" y="1412621"/>
                  </a:lnTo>
                  <a:lnTo>
                    <a:pt x="0" y="1482725"/>
                  </a:lnTo>
                  <a:lnTo>
                    <a:pt x="26924" y="1462913"/>
                  </a:lnTo>
                  <a:lnTo>
                    <a:pt x="48768" y="1450975"/>
                  </a:lnTo>
                  <a:lnTo>
                    <a:pt x="77470" y="1441958"/>
                  </a:lnTo>
                  <a:lnTo>
                    <a:pt x="123952" y="1431544"/>
                  </a:lnTo>
                  <a:lnTo>
                    <a:pt x="162941" y="1416177"/>
                  </a:lnTo>
                  <a:lnTo>
                    <a:pt x="171577" y="1399921"/>
                  </a:lnTo>
                  <a:close/>
                </a:path>
                <a:path w="1526539" h="1593850">
                  <a:moveTo>
                    <a:pt x="410845" y="1201674"/>
                  </a:moveTo>
                  <a:lnTo>
                    <a:pt x="363855" y="1151763"/>
                  </a:lnTo>
                  <a:lnTo>
                    <a:pt x="325374" y="1133983"/>
                  </a:lnTo>
                  <a:lnTo>
                    <a:pt x="275971" y="1147064"/>
                  </a:lnTo>
                  <a:lnTo>
                    <a:pt x="195072" y="1189863"/>
                  </a:lnTo>
                  <a:lnTo>
                    <a:pt x="234696" y="1190244"/>
                  </a:lnTo>
                  <a:lnTo>
                    <a:pt x="262255" y="1193038"/>
                  </a:lnTo>
                  <a:lnTo>
                    <a:pt x="290957" y="1201674"/>
                  </a:lnTo>
                  <a:lnTo>
                    <a:pt x="334010" y="1217930"/>
                  </a:lnTo>
                  <a:lnTo>
                    <a:pt x="376428" y="1227455"/>
                  </a:lnTo>
                  <a:lnTo>
                    <a:pt x="399415" y="1220724"/>
                  </a:lnTo>
                  <a:lnTo>
                    <a:pt x="409194" y="1208405"/>
                  </a:lnTo>
                  <a:lnTo>
                    <a:pt x="410845" y="1201674"/>
                  </a:lnTo>
                  <a:close/>
                </a:path>
                <a:path w="1526539" h="1593850">
                  <a:moveTo>
                    <a:pt x="573278" y="800608"/>
                  </a:moveTo>
                  <a:lnTo>
                    <a:pt x="566420" y="787527"/>
                  </a:lnTo>
                  <a:lnTo>
                    <a:pt x="560705" y="781939"/>
                  </a:lnTo>
                  <a:lnTo>
                    <a:pt x="475742" y="772033"/>
                  </a:lnTo>
                  <a:lnTo>
                    <a:pt x="430911" y="779272"/>
                  </a:lnTo>
                  <a:lnTo>
                    <a:pt x="410845" y="813308"/>
                  </a:lnTo>
                  <a:lnTo>
                    <a:pt x="401701" y="883412"/>
                  </a:lnTo>
                  <a:lnTo>
                    <a:pt x="428625" y="863600"/>
                  </a:lnTo>
                  <a:lnTo>
                    <a:pt x="450469" y="851789"/>
                  </a:lnTo>
                  <a:lnTo>
                    <a:pt x="479171" y="842645"/>
                  </a:lnTo>
                  <a:lnTo>
                    <a:pt x="525653" y="831977"/>
                  </a:lnTo>
                  <a:lnTo>
                    <a:pt x="564642" y="816864"/>
                  </a:lnTo>
                  <a:lnTo>
                    <a:pt x="573278" y="800608"/>
                  </a:lnTo>
                  <a:close/>
                </a:path>
                <a:path w="1526539" h="1593850">
                  <a:moveTo>
                    <a:pt x="762127" y="1525905"/>
                  </a:moveTo>
                  <a:lnTo>
                    <a:pt x="714502" y="1475994"/>
                  </a:lnTo>
                  <a:lnTo>
                    <a:pt x="676529" y="1458214"/>
                  </a:lnTo>
                  <a:lnTo>
                    <a:pt x="627253" y="1471295"/>
                  </a:lnTo>
                  <a:lnTo>
                    <a:pt x="545719" y="1514094"/>
                  </a:lnTo>
                  <a:lnTo>
                    <a:pt x="585343" y="1514475"/>
                  </a:lnTo>
                  <a:lnTo>
                    <a:pt x="613410" y="1517650"/>
                  </a:lnTo>
                  <a:lnTo>
                    <a:pt x="642112" y="1525905"/>
                  </a:lnTo>
                  <a:lnTo>
                    <a:pt x="685165" y="1542161"/>
                  </a:lnTo>
                  <a:lnTo>
                    <a:pt x="727710" y="1551686"/>
                  </a:lnTo>
                  <a:lnTo>
                    <a:pt x="750570" y="1544955"/>
                  </a:lnTo>
                  <a:lnTo>
                    <a:pt x="759841" y="1532636"/>
                  </a:lnTo>
                  <a:lnTo>
                    <a:pt x="762127" y="1525905"/>
                  </a:lnTo>
                  <a:close/>
                </a:path>
                <a:path w="1526539" h="1593850">
                  <a:moveTo>
                    <a:pt x="1291717" y="1593723"/>
                  </a:moveTo>
                  <a:lnTo>
                    <a:pt x="1282573" y="1523492"/>
                  </a:lnTo>
                  <a:lnTo>
                    <a:pt x="1263015" y="1489456"/>
                  </a:lnTo>
                  <a:lnTo>
                    <a:pt x="1217676" y="1482344"/>
                  </a:lnTo>
                  <a:lnTo>
                    <a:pt x="1132840" y="1492250"/>
                  </a:lnTo>
                  <a:lnTo>
                    <a:pt x="1127125" y="1497838"/>
                  </a:lnTo>
                  <a:lnTo>
                    <a:pt x="1120140" y="1510919"/>
                  </a:lnTo>
                  <a:lnTo>
                    <a:pt x="1128776" y="1527175"/>
                  </a:lnTo>
                  <a:lnTo>
                    <a:pt x="1167765" y="1542161"/>
                  </a:lnTo>
                  <a:lnTo>
                    <a:pt x="1214247" y="1552829"/>
                  </a:lnTo>
                  <a:lnTo>
                    <a:pt x="1242949" y="1561592"/>
                  </a:lnTo>
                  <a:lnTo>
                    <a:pt x="1264793" y="1573911"/>
                  </a:lnTo>
                  <a:lnTo>
                    <a:pt x="1291717" y="1593723"/>
                  </a:lnTo>
                  <a:close/>
                </a:path>
                <a:path w="1526539" h="1593850">
                  <a:moveTo>
                    <a:pt x="1428369" y="28194"/>
                  </a:moveTo>
                  <a:lnTo>
                    <a:pt x="1422019" y="15113"/>
                  </a:lnTo>
                  <a:lnTo>
                    <a:pt x="1416304" y="9906"/>
                  </a:lnTo>
                  <a:lnTo>
                    <a:pt x="1331341" y="0"/>
                  </a:lnTo>
                  <a:lnTo>
                    <a:pt x="1286002" y="7112"/>
                  </a:lnTo>
                  <a:lnTo>
                    <a:pt x="1266571" y="40767"/>
                  </a:lnTo>
                  <a:lnTo>
                    <a:pt x="1256792" y="111379"/>
                  </a:lnTo>
                  <a:lnTo>
                    <a:pt x="1284351" y="91186"/>
                  </a:lnTo>
                  <a:lnTo>
                    <a:pt x="1306068" y="79248"/>
                  </a:lnTo>
                  <a:lnTo>
                    <a:pt x="1334770" y="70612"/>
                  </a:lnTo>
                  <a:lnTo>
                    <a:pt x="1381252" y="59817"/>
                  </a:lnTo>
                  <a:lnTo>
                    <a:pt x="1420368" y="44831"/>
                  </a:lnTo>
                  <a:lnTo>
                    <a:pt x="1428369" y="28194"/>
                  </a:lnTo>
                  <a:close/>
                </a:path>
                <a:path w="1526539" h="1593850">
                  <a:moveTo>
                    <a:pt x="1526413" y="1195832"/>
                  </a:moveTo>
                  <a:lnTo>
                    <a:pt x="1479423" y="1145794"/>
                  </a:lnTo>
                  <a:lnTo>
                    <a:pt x="1440942" y="1128014"/>
                  </a:lnTo>
                  <a:lnTo>
                    <a:pt x="1391666" y="1141095"/>
                  </a:lnTo>
                  <a:lnTo>
                    <a:pt x="1310640" y="1183894"/>
                  </a:lnTo>
                  <a:lnTo>
                    <a:pt x="1350264" y="1184275"/>
                  </a:lnTo>
                  <a:lnTo>
                    <a:pt x="1377823" y="1187069"/>
                  </a:lnTo>
                  <a:lnTo>
                    <a:pt x="1406525" y="1195832"/>
                  </a:lnTo>
                  <a:lnTo>
                    <a:pt x="1449578" y="1212088"/>
                  </a:lnTo>
                  <a:lnTo>
                    <a:pt x="1491996" y="1221486"/>
                  </a:lnTo>
                  <a:lnTo>
                    <a:pt x="1515618" y="1214755"/>
                  </a:lnTo>
                  <a:lnTo>
                    <a:pt x="1524762" y="1202563"/>
                  </a:lnTo>
                  <a:lnTo>
                    <a:pt x="1526413" y="1195832"/>
                  </a:lnTo>
                  <a:close/>
                </a:path>
              </a:pathLst>
            </a:custGeom>
            <a:solidFill>
              <a:srgbClr val="86BB24"/>
            </a:solidFill>
          </p:spPr>
          <p:txBody>
            <a:bodyPr wrap="square" lIns="0" tIns="0" rIns="0" bIns="0" rtlCol="0"/>
            <a:lstStyle/>
            <a:p>
              <a:endParaRPr/>
            </a:p>
          </p:txBody>
        </p:sp>
        <p:sp>
          <p:nvSpPr>
            <p:cNvPr id="30" name="object 30"/>
            <p:cNvSpPr/>
            <p:nvPr/>
          </p:nvSpPr>
          <p:spPr>
            <a:xfrm>
              <a:off x="3811524" y="2645663"/>
              <a:ext cx="124460" cy="66675"/>
            </a:xfrm>
            <a:custGeom>
              <a:avLst/>
              <a:gdLst/>
              <a:ahLst/>
              <a:cxnLst/>
              <a:rect l="l" t="t" r="r" b="b"/>
              <a:pathLst>
                <a:path w="124460" h="66675">
                  <a:moveTo>
                    <a:pt x="56387" y="0"/>
                  </a:moveTo>
                  <a:lnTo>
                    <a:pt x="0" y="762"/>
                  </a:lnTo>
                  <a:lnTo>
                    <a:pt x="1777" y="44704"/>
                  </a:lnTo>
                  <a:lnTo>
                    <a:pt x="15493" y="65150"/>
                  </a:lnTo>
                  <a:lnTo>
                    <a:pt x="52450" y="66675"/>
                  </a:lnTo>
                  <a:lnTo>
                    <a:pt x="124333" y="55244"/>
                  </a:lnTo>
                  <a:lnTo>
                    <a:pt x="107061" y="21971"/>
                  </a:lnTo>
                  <a:lnTo>
                    <a:pt x="88137" y="5080"/>
                  </a:lnTo>
                  <a:lnTo>
                    <a:pt x="56387" y="0"/>
                  </a:lnTo>
                  <a:close/>
                </a:path>
              </a:pathLst>
            </a:custGeom>
            <a:solidFill>
              <a:srgbClr val="6B872B"/>
            </a:solidFill>
          </p:spPr>
          <p:txBody>
            <a:bodyPr wrap="square" lIns="0" tIns="0" rIns="0" bIns="0" rtlCol="0"/>
            <a:lstStyle/>
            <a:p>
              <a:endParaRPr/>
            </a:p>
          </p:txBody>
        </p:sp>
        <p:sp>
          <p:nvSpPr>
            <p:cNvPr id="31" name="object 31"/>
            <p:cNvSpPr/>
            <p:nvPr/>
          </p:nvSpPr>
          <p:spPr>
            <a:xfrm>
              <a:off x="3139440" y="2673095"/>
              <a:ext cx="671830" cy="457200"/>
            </a:xfrm>
            <a:custGeom>
              <a:avLst/>
              <a:gdLst/>
              <a:ahLst/>
              <a:cxnLst/>
              <a:rect l="l" t="t" r="r" b="b"/>
              <a:pathLst>
                <a:path w="671829" h="457200">
                  <a:moveTo>
                    <a:pt x="166624" y="362458"/>
                  </a:moveTo>
                  <a:lnTo>
                    <a:pt x="68961" y="352171"/>
                  </a:lnTo>
                  <a:lnTo>
                    <a:pt x="18923" y="358902"/>
                  </a:lnTo>
                  <a:lnTo>
                    <a:pt x="1143" y="390652"/>
                  </a:lnTo>
                  <a:lnTo>
                    <a:pt x="0" y="456819"/>
                  </a:lnTo>
                  <a:lnTo>
                    <a:pt x="16129" y="446151"/>
                  </a:lnTo>
                  <a:lnTo>
                    <a:pt x="35560" y="439801"/>
                  </a:lnTo>
                  <a:lnTo>
                    <a:pt x="61468" y="434594"/>
                  </a:lnTo>
                  <a:lnTo>
                    <a:pt x="99314" y="427863"/>
                  </a:lnTo>
                  <a:lnTo>
                    <a:pt x="133858" y="419989"/>
                  </a:lnTo>
                  <a:lnTo>
                    <a:pt x="152781" y="410464"/>
                  </a:lnTo>
                  <a:lnTo>
                    <a:pt x="161417" y="393446"/>
                  </a:lnTo>
                  <a:lnTo>
                    <a:pt x="166624" y="362458"/>
                  </a:lnTo>
                  <a:close/>
                </a:path>
                <a:path w="671829" h="457200">
                  <a:moveTo>
                    <a:pt x="671449" y="9906"/>
                  </a:moveTo>
                  <a:lnTo>
                    <a:pt x="573786" y="0"/>
                  </a:lnTo>
                  <a:lnTo>
                    <a:pt x="523748" y="6350"/>
                  </a:lnTo>
                  <a:lnTo>
                    <a:pt x="505968" y="37973"/>
                  </a:lnTo>
                  <a:lnTo>
                    <a:pt x="504825" y="104140"/>
                  </a:lnTo>
                  <a:lnTo>
                    <a:pt x="521462" y="93472"/>
                  </a:lnTo>
                  <a:lnTo>
                    <a:pt x="540512" y="87122"/>
                  </a:lnTo>
                  <a:lnTo>
                    <a:pt x="566928" y="82042"/>
                  </a:lnTo>
                  <a:lnTo>
                    <a:pt x="604266" y="75311"/>
                  </a:lnTo>
                  <a:lnTo>
                    <a:pt x="639191" y="67310"/>
                  </a:lnTo>
                  <a:lnTo>
                    <a:pt x="657606" y="57785"/>
                  </a:lnTo>
                  <a:lnTo>
                    <a:pt x="666242" y="40767"/>
                  </a:lnTo>
                  <a:lnTo>
                    <a:pt x="671449" y="9906"/>
                  </a:lnTo>
                  <a:close/>
                </a:path>
              </a:pathLst>
            </a:custGeom>
            <a:solidFill>
              <a:srgbClr val="5F8F2F"/>
            </a:solidFill>
          </p:spPr>
          <p:txBody>
            <a:bodyPr wrap="square" lIns="0" tIns="0" rIns="0" bIns="0" rtlCol="0"/>
            <a:lstStyle/>
            <a:p>
              <a:endParaRPr/>
            </a:p>
          </p:txBody>
        </p:sp>
        <p:pic>
          <p:nvPicPr>
            <p:cNvPr id="32" name="object 32"/>
            <p:cNvPicPr/>
            <p:nvPr/>
          </p:nvPicPr>
          <p:blipFill>
            <a:blip r:embed="rId7" cstate="print"/>
            <a:stretch>
              <a:fillRect/>
            </a:stretch>
          </p:blipFill>
          <p:spPr>
            <a:xfrm>
              <a:off x="5197348" y="2928619"/>
              <a:ext cx="166497" cy="104648"/>
            </a:xfrm>
            <a:prstGeom prst="rect">
              <a:avLst/>
            </a:prstGeom>
          </p:spPr>
        </p:pic>
        <p:sp>
          <p:nvSpPr>
            <p:cNvPr id="33" name="object 33"/>
            <p:cNvSpPr/>
            <p:nvPr/>
          </p:nvSpPr>
          <p:spPr>
            <a:xfrm>
              <a:off x="4440936" y="2229611"/>
              <a:ext cx="215900" cy="94615"/>
            </a:xfrm>
            <a:custGeom>
              <a:avLst/>
              <a:gdLst/>
              <a:ahLst/>
              <a:cxnLst/>
              <a:rect l="l" t="t" r="r" b="b"/>
              <a:pathLst>
                <a:path w="215900" h="94614">
                  <a:moveTo>
                    <a:pt x="130301" y="0"/>
                  </a:moveTo>
                  <a:lnTo>
                    <a:pt x="80899" y="12700"/>
                  </a:lnTo>
                  <a:lnTo>
                    <a:pt x="0" y="56261"/>
                  </a:lnTo>
                  <a:lnTo>
                    <a:pt x="38988" y="56261"/>
                  </a:lnTo>
                  <a:lnTo>
                    <a:pt x="67183" y="59436"/>
                  </a:lnTo>
                  <a:lnTo>
                    <a:pt x="95885" y="67818"/>
                  </a:lnTo>
                  <a:lnTo>
                    <a:pt x="138937" y="84581"/>
                  </a:lnTo>
                  <a:lnTo>
                    <a:pt x="181355" y="94106"/>
                  </a:lnTo>
                  <a:lnTo>
                    <a:pt x="204342" y="86868"/>
                  </a:lnTo>
                  <a:lnTo>
                    <a:pt x="214122" y="74549"/>
                  </a:lnTo>
                  <a:lnTo>
                    <a:pt x="215773" y="68199"/>
                  </a:lnTo>
                  <a:lnTo>
                    <a:pt x="168783" y="17906"/>
                  </a:lnTo>
                  <a:lnTo>
                    <a:pt x="130301" y="0"/>
                  </a:lnTo>
                  <a:close/>
                </a:path>
              </a:pathLst>
            </a:custGeom>
            <a:solidFill>
              <a:srgbClr val="86BB24"/>
            </a:solidFill>
          </p:spPr>
          <p:txBody>
            <a:bodyPr wrap="square" lIns="0" tIns="0" rIns="0" bIns="0" rtlCol="0"/>
            <a:lstStyle/>
            <a:p>
              <a:endParaRPr/>
            </a:p>
          </p:txBody>
        </p:sp>
        <p:sp>
          <p:nvSpPr>
            <p:cNvPr id="34" name="object 34"/>
            <p:cNvSpPr/>
            <p:nvPr/>
          </p:nvSpPr>
          <p:spPr>
            <a:xfrm>
              <a:off x="4672584" y="2308860"/>
              <a:ext cx="123189" cy="66675"/>
            </a:xfrm>
            <a:custGeom>
              <a:avLst/>
              <a:gdLst/>
              <a:ahLst/>
              <a:cxnLst/>
              <a:rect l="l" t="t" r="r" b="b"/>
              <a:pathLst>
                <a:path w="123189" h="66675">
                  <a:moveTo>
                    <a:pt x="55752" y="0"/>
                  </a:moveTo>
                  <a:lnTo>
                    <a:pt x="0" y="762"/>
                  </a:lnTo>
                  <a:lnTo>
                    <a:pt x="1650" y="44703"/>
                  </a:lnTo>
                  <a:lnTo>
                    <a:pt x="15366" y="65150"/>
                  </a:lnTo>
                  <a:lnTo>
                    <a:pt x="51815" y="66675"/>
                  </a:lnTo>
                  <a:lnTo>
                    <a:pt x="122936" y="55244"/>
                  </a:lnTo>
                  <a:lnTo>
                    <a:pt x="105790" y="21970"/>
                  </a:lnTo>
                  <a:lnTo>
                    <a:pt x="86994" y="5079"/>
                  </a:lnTo>
                  <a:lnTo>
                    <a:pt x="55752" y="0"/>
                  </a:lnTo>
                  <a:close/>
                </a:path>
              </a:pathLst>
            </a:custGeom>
            <a:solidFill>
              <a:srgbClr val="6B872B"/>
            </a:solidFill>
          </p:spPr>
          <p:txBody>
            <a:bodyPr wrap="square" lIns="0" tIns="0" rIns="0" bIns="0" rtlCol="0"/>
            <a:lstStyle/>
            <a:p>
              <a:endParaRPr/>
            </a:p>
          </p:txBody>
        </p:sp>
        <p:sp>
          <p:nvSpPr>
            <p:cNvPr id="35" name="object 35"/>
            <p:cNvSpPr/>
            <p:nvPr/>
          </p:nvSpPr>
          <p:spPr>
            <a:xfrm>
              <a:off x="4465320" y="2302763"/>
              <a:ext cx="167005" cy="103505"/>
            </a:xfrm>
            <a:custGeom>
              <a:avLst/>
              <a:gdLst/>
              <a:ahLst/>
              <a:cxnLst/>
              <a:rect l="l" t="t" r="r" b="b"/>
              <a:pathLst>
                <a:path w="167004" h="103505">
                  <a:moveTo>
                    <a:pt x="69087" y="0"/>
                  </a:moveTo>
                  <a:lnTo>
                    <a:pt x="19050" y="6223"/>
                  </a:lnTo>
                  <a:lnTo>
                    <a:pt x="1142" y="37718"/>
                  </a:lnTo>
                  <a:lnTo>
                    <a:pt x="0" y="103250"/>
                  </a:lnTo>
                  <a:lnTo>
                    <a:pt x="16128" y="92583"/>
                  </a:lnTo>
                  <a:lnTo>
                    <a:pt x="35687" y="86360"/>
                  </a:lnTo>
                  <a:lnTo>
                    <a:pt x="61594" y="81280"/>
                  </a:lnTo>
                  <a:lnTo>
                    <a:pt x="99694" y="74549"/>
                  </a:lnTo>
                  <a:lnTo>
                    <a:pt x="134238" y="66675"/>
                  </a:lnTo>
                  <a:lnTo>
                    <a:pt x="153288" y="57277"/>
                  </a:lnTo>
                  <a:lnTo>
                    <a:pt x="161925" y="40386"/>
                  </a:lnTo>
                  <a:lnTo>
                    <a:pt x="167004" y="9779"/>
                  </a:lnTo>
                  <a:lnTo>
                    <a:pt x="69087" y="0"/>
                  </a:lnTo>
                  <a:close/>
                </a:path>
              </a:pathLst>
            </a:custGeom>
            <a:solidFill>
              <a:srgbClr val="5F8F2F"/>
            </a:solidFill>
          </p:spPr>
          <p:txBody>
            <a:bodyPr wrap="square" lIns="0" tIns="0" rIns="0" bIns="0" rtlCol="0"/>
            <a:lstStyle/>
            <a:p>
              <a:endParaRPr/>
            </a:p>
          </p:txBody>
        </p:sp>
        <p:sp>
          <p:nvSpPr>
            <p:cNvPr id="36" name="object 36"/>
            <p:cNvSpPr/>
            <p:nvPr/>
          </p:nvSpPr>
          <p:spPr>
            <a:xfrm>
              <a:off x="4756404" y="1740408"/>
              <a:ext cx="215900" cy="94615"/>
            </a:xfrm>
            <a:custGeom>
              <a:avLst/>
              <a:gdLst/>
              <a:ahLst/>
              <a:cxnLst/>
              <a:rect l="l" t="t" r="r" b="b"/>
              <a:pathLst>
                <a:path w="215900" h="94614">
                  <a:moveTo>
                    <a:pt x="130301" y="0"/>
                  </a:moveTo>
                  <a:lnTo>
                    <a:pt x="80899" y="12700"/>
                  </a:lnTo>
                  <a:lnTo>
                    <a:pt x="0" y="56261"/>
                  </a:lnTo>
                  <a:lnTo>
                    <a:pt x="38988" y="56261"/>
                  </a:lnTo>
                  <a:lnTo>
                    <a:pt x="67183" y="59436"/>
                  </a:lnTo>
                  <a:lnTo>
                    <a:pt x="95885" y="67817"/>
                  </a:lnTo>
                  <a:lnTo>
                    <a:pt x="138937" y="84581"/>
                  </a:lnTo>
                  <a:lnTo>
                    <a:pt x="181356" y="94106"/>
                  </a:lnTo>
                  <a:lnTo>
                    <a:pt x="204343" y="86867"/>
                  </a:lnTo>
                  <a:lnTo>
                    <a:pt x="214122" y="74549"/>
                  </a:lnTo>
                  <a:lnTo>
                    <a:pt x="215773" y="68199"/>
                  </a:lnTo>
                  <a:lnTo>
                    <a:pt x="168783" y="17906"/>
                  </a:lnTo>
                  <a:lnTo>
                    <a:pt x="130301" y="0"/>
                  </a:lnTo>
                  <a:close/>
                </a:path>
              </a:pathLst>
            </a:custGeom>
            <a:solidFill>
              <a:srgbClr val="86BB24"/>
            </a:solidFill>
          </p:spPr>
          <p:txBody>
            <a:bodyPr wrap="square" lIns="0" tIns="0" rIns="0" bIns="0" rtlCol="0"/>
            <a:lstStyle/>
            <a:p>
              <a:endParaRPr/>
            </a:p>
          </p:txBody>
        </p:sp>
        <p:sp>
          <p:nvSpPr>
            <p:cNvPr id="37" name="object 37"/>
            <p:cNvSpPr/>
            <p:nvPr/>
          </p:nvSpPr>
          <p:spPr>
            <a:xfrm>
              <a:off x="4988052" y="1819655"/>
              <a:ext cx="124460" cy="66675"/>
            </a:xfrm>
            <a:custGeom>
              <a:avLst/>
              <a:gdLst/>
              <a:ahLst/>
              <a:cxnLst/>
              <a:rect l="l" t="t" r="r" b="b"/>
              <a:pathLst>
                <a:path w="124460" h="66675">
                  <a:moveTo>
                    <a:pt x="56387" y="0"/>
                  </a:moveTo>
                  <a:lnTo>
                    <a:pt x="0" y="762"/>
                  </a:lnTo>
                  <a:lnTo>
                    <a:pt x="1777" y="44704"/>
                  </a:lnTo>
                  <a:lnTo>
                    <a:pt x="15494" y="65151"/>
                  </a:lnTo>
                  <a:lnTo>
                    <a:pt x="52450" y="66675"/>
                  </a:lnTo>
                  <a:lnTo>
                    <a:pt x="124333" y="55245"/>
                  </a:lnTo>
                  <a:lnTo>
                    <a:pt x="107061" y="21971"/>
                  </a:lnTo>
                  <a:lnTo>
                    <a:pt x="88137" y="5080"/>
                  </a:lnTo>
                  <a:lnTo>
                    <a:pt x="56387" y="0"/>
                  </a:lnTo>
                  <a:close/>
                </a:path>
              </a:pathLst>
            </a:custGeom>
            <a:solidFill>
              <a:srgbClr val="6B872B"/>
            </a:solidFill>
          </p:spPr>
          <p:txBody>
            <a:bodyPr wrap="square" lIns="0" tIns="0" rIns="0" bIns="0" rtlCol="0"/>
            <a:lstStyle/>
            <a:p>
              <a:endParaRPr/>
            </a:p>
          </p:txBody>
        </p:sp>
        <p:sp>
          <p:nvSpPr>
            <p:cNvPr id="38" name="object 38"/>
            <p:cNvSpPr/>
            <p:nvPr/>
          </p:nvSpPr>
          <p:spPr>
            <a:xfrm>
              <a:off x="4780788" y="1812036"/>
              <a:ext cx="167005" cy="104775"/>
            </a:xfrm>
            <a:custGeom>
              <a:avLst/>
              <a:gdLst/>
              <a:ahLst/>
              <a:cxnLst/>
              <a:rect l="l" t="t" r="r" b="b"/>
              <a:pathLst>
                <a:path w="167004" h="104775">
                  <a:moveTo>
                    <a:pt x="69087" y="0"/>
                  </a:moveTo>
                  <a:lnTo>
                    <a:pt x="19050" y="6350"/>
                  </a:lnTo>
                  <a:lnTo>
                    <a:pt x="1142" y="38226"/>
                  </a:lnTo>
                  <a:lnTo>
                    <a:pt x="0" y="104775"/>
                  </a:lnTo>
                  <a:lnTo>
                    <a:pt x="16128" y="93980"/>
                  </a:lnTo>
                  <a:lnTo>
                    <a:pt x="35687" y="87630"/>
                  </a:lnTo>
                  <a:lnTo>
                    <a:pt x="61595" y="82422"/>
                  </a:lnTo>
                  <a:lnTo>
                    <a:pt x="99695" y="75691"/>
                  </a:lnTo>
                  <a:lnTo>
                    <a:pt x="134238" y="67690"/>
                  </a:lnTo>
                  <a:lnTo>
                    <a:pt x="153288" y="58165"/>
                  </a:lnTo>
                  <a:lnTo>
                    <a:pt x="161925" y="41021"/>
                  </a:lnTo>
                  <a:lnTo>
                    <a:pt x="167004" y="9905"/>
                  </a:lnTo>
                  <a:lnTo>
                    <a:pt x="69087" y="0"/>
                  </a:lnTo>
                  <a:close/>
                </a:path>
              </a:pathLst>
            </a:custGeom>
            <a:solidFill>
              <a:srgbClr val="5F8F2F"/>
            </a:solidFill>
          </p:spPr>
          <p:txBody>
            <a:bodyPr wrap="square" lIns="0" tIns="0" rIns="0" bIns="0" rtlCol="0"/>
            <a:lstStyle/>
            <a:p>
              <a:endParaRPr/>
            </a:p>
          </p:txBody>
        </p:sp>
        <p:sp>
          <p:nvSpPr>
            <p:cNvPr id="39" name="object 39"/>
            <p:cNvSpPr/>
            <p:nvPr/>
          </p:nvSpPr>
          <p:spPr>
            <a:xfrm>
              <a:off x="5231892" y="2727959"/>
              <a:ext cx="215900" cy="92710"/>
            </a:xfrm>
            <a:custGeom>
              <a:avLst/>
              <a:gdLst/>
              <a:ahLst/>
              <a:cxnLst/>
              <a:rect l="l" t="t" r="r" b="b"/>
              <a:pathLst>
                <a:path w="215900" h="92710">
                  <a:moveTo>
                    <a:pt x="215773" y="33782"/>
                  </a:moveTo>
                  <a:lnTo>
                    <a:pt x="176276" y="34163"/>
                  </a:lnTo>
                  <a:lnTo>
                    <a:pt x="148717" y="31750"/>
                  </a:lnTo>
                  <a:lnTo>
                    <a:pt x="119380" y="23876"/>
                  </a:lnTo>
                  <a:lnTo>
                    <a:pt x="75819" y="8382"/>
                  </a:lnTo>
                  <a:lnTo>
                    <a:pt x="32766" y="0"/>
                  </a:lnTo>
                  <a:lnTo>
                    <a:pt x="10287" y="7112"/>
                  </a:lnTo>
                  <a:lnTo>
                    <a:pt x="1143" y="19812"/>
                  </a:lnTo>
                  <a:lnTo>
                    <a:pt x="0" y="26162"/>
                  </a:lnTo>
                  <a:lnTo>
                    <a:pt x="49403" y="75438"/>
                  </a:lnTo>
                  <a:lnTo>
                    <a:pt x="87884" y="92583"/>
                  </a:lnTo>
                  <a:lnTo>
                    <a:pt x="137160" y="78232"/>
                  </a:lnTo>
                  <a:lnTo>
                    <a:pt x="214630" y="34163"/>
                  </a:lnTo>
                  <a:lnTo>
                    <a:pt x="215773" y="33782"/>
                  </a:lnTo>
                  <a:close/>
                </a:path>
              </a:pathLst>
            </a:custGeom>
            <a:solidFill>
              <a:srgbClr val="86BB24"/>
            </a:solidFill>
          </p:spPr>
          <p:txBody>
            <a:bodyPr wrap="square" lIns="0" tIns="0" rIns="0" bIns="0" rtlCol="0"/>
            <a:lstStyle/>
            <a:p>
              <a:endParaRPr/>
            </a:p>
          </p:txBody>
        </p:sp>
        <p:sp>
          <p:nvSpPr>
            <p:cNvPr id="40" name="object 40"/>
            <p:cNvSpPr/>
            <p:nvPr/>
          </p:nvSpPr>
          <p:spPr>
            <a:xfrm>
              <a:off x="5090160" y="2677667"/>
              <a:ext cx="127000" cy="68580"/>
            </a:xfrm>
            <a:custGeom>
              <a:avLst/>
              <a:gdLst/>
              <a:ahLst/>
              <a:cxnLst/>
              <a:rect l="l" t="t" r="r" b="b"/>
              <a:pathLst>
                <a:path w="127000" h="68580">
                  <a:moveTo>
                    <a:pt x="70992" y="0"/>
                  </a:moveTo>
                  <a:lnTo>
                    <a:pt x="0" y="13207"/>
                  </a:lnTo>
                  <a:lnTo>
                    <a:pt x="18287" y="46608"/>
                  </a:lnTo>
                  <a:lnTo>
                    <a:pt x="37718" y="63373"/>
                  </a:lnTo>
                  <a:lnTo>
                    <a:pt x="69850" y="68199"/>
                  </a:lnTo>
                  <a:lnTo>
                    <a:pt x="126491" y="65786"/>
                  </a:lnTo>
                  <a:lnTo>
                    <a:pt x="122427" y="21081"/>
                  </a:lnTo>
                  <a:lnTo>
                    <a:pt x="107568" y="762"/>
                  </a:lnTo>
                  <a:lnTo>
                    <a:pt x="70992" y="0"/>
                  </a:lnTo>
                  <a:close/>
                </a:path>
              </a:pathLst>
            </a:custGeom>
            <a:solidFill>
              <a:srgbClr val="6B872B"/>
            </a:solidFill>
          </p:spPr>
          <p:txBody>
            <a:bodyPr wrap="square" lIns="0" tIns="0" rIns="0" bIns="0" rtlCol="0"/>
            <a:lstStyle/>
            <a:p>
              <a:endParaRPr/>
            </a:p>
          </p:txBody>
        </p:sp>
        <p:sp>
          <p:nvSpPr>
            <p:cNvPr id="41" name="object 41"/>
            <p:cNvSpPr/>
            <p:nvPr/>
          </p:nvSpPr>
          <p:spPr>
            <a:xfrm>
              <a:off x="5256276" y="2642616"/>
              <a:ext cx="164465" cy="104775"/>
            </a:xfrm>
            <a:custGeom>
              <a:avLst/>
              <a:gdLst/>
              <a:ahLst/>
              <a:cxnLst/>
              <a:rect l="l" t="t" r="r" b="b"/>
              <a:pathLst>
                <a:path w="164464" h="104775">
                  <a:moveTo>
                    <a:pt x="162306" y="0"/>
                  </a:moveTo>
                  <a:lnTo>
                    <a:pt x="146176" y="11048"/>
                  </a:lnTo>
                  <a:lnTo>
                    <a:pt x="127126" y="17652"/>
                  </a:lnTo>
                  <a:lnTo>
                    <a:pt x="63881" y="30987"/>
                  </a:lnTo>
                  <a:lnTo>
                    <a:pt x="29972" y="39242"/>
                  </a:lnTo>
                  <a:lnTo>
                    <a:pt x="11557" y="49021"/>
                  </a:lnTo>
                  <a:lnTo>
                    <a:pt x="3428" y="65912"/>
                  </a:lnTo>
                  <a:lnTo>
                    <a:pt x="0" y="96900"/>
                  </a:lnTo>
                  <a:lnTo>
                    <a:pt x="98425" y="104775"/>
                  </a:lnTo>
                  <a:lnTo>
                    <a:pt x="147954" y="97281"/>
                  </a:lnTo>
                  <a:lnTo>
                    <a:pt x="163957" y="65531"/>
                  </a:lnTo>
                  <a:lnTo>
                    <a:pt x="162306" y="0"/>
                  </a:lnTo>
                  <a:close/>
                </a:path>
              </a:pathLst>
            </a:custGeom>
            <a:solidFill>
              <a:srgbClr val="5F8F2F"/>
            </a:solidFill>
          </p:spPr>
          <p:txBody>
            <a:bodyPr wrap="square" lIns="0" tIns="0" rIns="0" bIns="0" rtlCol="0"/>
            <a:lstStyle/>
            <a:p>
              <a:endParaRPr/>
            </a:p>
          </p:txBody>
        </p:sp>
        <p:sp>
          <p:nvSpPr>
            <p:cNvPr id="42" name="object 42"/>
            <p:cNvSpPr/>
            <p:nvPr/>
          </p:nvSpPr>
          <p:spPr>
            <a:xfrm>
              <a:off x="4594860" y="3130295"/>
              <a:ext cx="215900" cy="92710"/>
            </a:xfrm>
            <a:custGeom>
              <a:avLst/>
              <a:gdLst/>
              <a:ahLst/>
              <a:cxnLst/>
              <a:rect l="l" t="t" r="r" b="b"/>
              <a:pathLst>
                <a:path w="215900" h="92710">
                  <a:moveTo>
                    <a:pt x="215773" y="33782"/>
                  </a:moveTo>
                  <a:lnTo>
                    <a:pt x="176276" y="34163"/>
                  </a:lnTo>
                  <a:lnTo>
                    <a:pt x="148717" y="31750"/>
                  </a:lnTo>
                  <a:lnTo>
                    <a:pt x="119380" y="23876"/>
                  </a:lnTo>
                  <a:lnTo>
                    <a:pt x="75819" y="8382"/>
                  </a:lnTo>
                  <a:lnTo>
                    <a:pt x="32766" y="0"/>
                  </a:lnTo>
                  <a:lnTo>
                    <a:pt x="10287" y="7112"/>
                  </a:lnTo>
                  <a:lnTo>
                    <a:pt x="1143" y="19812"/>
                  </a:lnTo>
                  <a:lnTo>
                    <a:pt x="0" y="26162"/>
                  </a:lnTo>
                  <a:lnTo>
                    <a:pt x="49403" y="75438"/>
                  </a:lnTo>
                  <a:lnTo>
                    <a:pt x="87884" y="92583"/>
                  </a:lnTo>
                  <a:lnTo>
                    <a:pt x="137160" y="78232"/>
                  </a:lnTo>
                  <a:lnTo>
                    <a:pt x="214630" y="34163"/>
                  </a:lnTo>
                  <a:lnTo>
                    <a:pt x="215773" y="33782"/>
                  </a:lnTo>
                  <a:close/>
                </a:path>
              </a:pathLst>
            </a:custGeom>
            <a:solidFill>
              <a:srgbClr val="86BB24"/>
            </a:solidFill>
          </p:spPr>
          <p:txBody>
            <a:bodyPr wrap="square" lIns="0" tIns="0" rIns="0" bIns="0" rtlCol="0"/>
            <a:lstStyle/>
            <a:p>
              <a:endParaRPr/>
            </a:p>
          </p:txBody>
        </p:sp>
        <p:sp>
          <p:nvSpPr>
            <p:cNvPr id="43" name="object 43"/>
            <p:cNvSpPr/>
            <p:nvPr/>
          </p:nvSpPr>
          <p:spPr>
            <a:xfrm>
              <a:off x="4453128" y="3080003"/>
              <a:ext cx="127000" cy="66675"/>
            </a:xfrm>
            <a:custGeom>
              <a:avLst/>
              <a:gdLst/>
              <a:ahLst/>
              <a:cxnLst/>
              <a:rect l="l" t="t" r="r" b="b"/>
              <a:pathLst>
                <a:path w="127000" h="66675">
                  <a:moveTo>
                    <a:pt x="70993" y="0"/>
                  </a:moveTo>
                  <a:lnTo>
                    <a:pt x="0" y="12826"/>
                  </a:lnTo>
                  <a:lnTo>
                    <a:pt x="18287" y="45593"/>
                  </a:lnTo>
                  <a:lnTo>
                    <a:pt x="37719" y="61975"/>
                  </a:lnTo>
                  <a:lnTo>
                    <a:pt x="69850" y="66675"/>
                  </a:lnTo>
                  <a:lnTo>
                    <a:pt x="126492" y="64388"/>
                  </a:lnTo>
                  <a:lnTo>
                    <a:pt x="122427" y="20700"/>
                  </a:lnTo>
                  <a:lnTo>
                    <a:pt x="107569" y="762"/>
                  </a:lnTo>
                  <a:lnTo>
                    <a:pt x="70993" y="0"/>
                  </a:lnTo>
                  <a:close/>
                </a:path>
              </a:pathLst>
            </a:custGeom>
            <a:solidFill>
              <a:srgbClr val="6B872B"/>
            </a:solidFill>
          </p:spPr>
          <p:txBody>
            <a:bodyPr wrap="square" lIns="0" tIns="0" rIns="0" bIns="0" rtlCol="0"/>
            <a:lstStyle/>
            <a:p>
              <a:endParaRPr/>
            </a:p>
          </p:txBody>
        </p:sp>
        <p:sp>
          <p:nvSpPr>
            <p:cNvPr id="44" name="object 44"/>
            <p:cNvSpPr/>
            <p:nvPr/>
          </p:nvSpPr>
          <p:spPr>
            <a:xfrm>
              <a:off x="4619244" y="3043428"/>
              <a:ext cx="164465" cy="106680"/>
            </a:xfrm>
            <a:custGeom>
              <a:avLst/>
              <a:gdLst/>
              <a:ahLst/>
              <a:cxnLst/>
              <a:rect l="l" t="t" r="r" b="b"/>
              <a:pathLst>
                <a:path w="164464" h="106680">
                  <a:moveTo>
                    <a:pt x="162305" y="0"/>
                  </a:moveTo>
                  <a:lnTo>
                    <a:pt x="146176" y="11176"/>
                  </a:lnTo>
                  <a:lnTo>
                    <a:pt x="127126" y="17907"/>
                  </a:lnTo>
                  <a:lnTo>
                    <a:pt x="63880" y="31496"/>
                  </a:lnTo>
                  <a:lnTo>
                    <a:pt x="29971" y="39751"/>
                  </a:lnTo>
                  <a:lnTo>
                    <a:pt x="11556" y="49784"/>
                  </a:lnTo>
                  <a:lnTo>
                    <a:pt x="3428" y="66929"/>
                  </a:lnTo>
                  <a:lnTo>
                    <a:pt x="0" y="98298"/>
                  </a:lnTo>
                  <a:lnTo>
                    <a:pt x="98425" y="106299"/>
                  </a:lnTo>
                  <a:lnTo>
                    <a:pt x="147954" y="98679"/>
                  </a:lnTo>
                  <a:lnTo>
                    <a:pt x="163956" y="66421"/>
                  </a:lnTo>
                  <a:lnTo>
                    <a:pt x="162305" y="0"/>
                  </a:lnTo>
                  <a:close/>
                </a:path>
              </a:pathLst>
            </a:custGeom>
            <a:solidFill>
              <a:srgbClr val="5F8F2F"/>
            </a:solidFill>
          </p:spPr>
          <p:txBody>
            <a:bodyPr wrap="square" lIns="0" tIns="0" rIns="0" bIns="0" rtlCol="0"/>
            <a:lstStyle/>
            <a:p>
              <a:endParaRPr/>
            </a:p>
          </p:txBody>
        </p:sp>
        <p:sp>
          <p:nvSpPr>
            <p:cNvPr id="45" name="object 45"/>
            <p:cNvSpPr/>
            <p:nvPr/>
          </p:nvSpPr>
          <p:spPr>
            <a:xfrm>
              <a:off x="4189476" y="2773679"/>
              <a:ext cx="215900" cy="92710"/>
            </a:xfrm>
            <a:custGeom>
              <a:avLst/>
              <a:gdLst/>
              <a:ahLst/>
              <a:cxnLst/>
              <a:rect l="l" t="t" r="r" b="b"/>
              <a:pathLst>
                <a:path w="215900" h="92710">
                  <a:moveTo>
                    <a:pt x="215773" y="33782"/>
                  </a:moveTo>
                  <a:lnTo>
                    <a:pt x="176276" y="34163"/>
                  </a:lnTo>
                  <a:lnTo>
                    <a:pt x="148717" y="31750"/>
                  </a:lnTo>
                  <a:lnTo>
                    <a:pt x="119380" y="23876"/>
                  </a:lnTo>
                  <a:lnTo>
                    <a:pt x="75819" y="8382"/>
                  </a:lnTo>
                  <a:lnTo>
                    <a:pt x="32766" y="0"/>
                  </a:lnTo>
                  <a:lnTo>
                    <a:pt x="10287" y="7112"/>
                  </a:lnTo>
                  <a:lnTo>
                    <a:pt x="1143" y="19812"/>
                  </a:lnTo>
                  <a:lnTo>
                    <a:pt x="0" y="26162"/>
                  </a:lnTo>
                  <a:lnTo>
                    <a:pt x="49403" y="75438"/>
                  </a:lnTo>
                  <a:lnTo>
                    <a:pt x="87884" y="92583"/>
                  </a:lnTo>
                  <a:lnTo>
                    <a:pt x="137160" y="78232"/>
                  </a:lnTo>
                  <a:lnTo>
                    <a:pt x="214630" y="34163"/>
                  </a:lnTo>
                  <a:lnTo>
                    <a:pt x="215773" y="33782"/>
                  </a:lnTo>
                  <a:close/>
                </a:path>
              </a:pathLst>
            </a:custGeom>
            <a:solidFill>
              <a:srgbClr val="86BB24"/>
            </a:solidFill>
          </p:spPr>
          <p:txBody>
            <a:bodyPr wrap="square" lIns="0" tIns="0" rIns="0" bIns="0" rtlCol="0"/>
            <a:lstStyle/>
            <a:p>
              <a:endParaRPr/>
            </a:p>
          </p:txBody>
        </p:sp>
        <p:sp>
          <p:nvSpPr>
            <p:cNvPr id="46" name="object 46"/>
            <p:cNvSpPr/>
            <p:nvPr/>
          </p:nvSpPr>
          <p:spPr>
            <a:xfrm>
              <a:off x="4047744" y="2723388"/>
              <a:ext cx="127000" cy="68580"/>
            </a:xfrm>
            <a:custGeom>
              <a:avLst/>
              <a:gdLst/>
              <a:ahLst/>
              <a:cxnLst/>
              <a:rect l="l" t="t" r="r" b="b"/>
              <a:pathLst>
                <a:path w="127000" h="68580">
                  <a:moveTo>
                    <a:pt x="70992" y="0"/>
                  </a:moveTo>
                  <a:lnTo>
                    <a:pt x="0" y="13207"/>
                  </a:lnTo>
                  <a:lnTo>
                    <a:pt x="18287" y="46609"/>
                  </a:lnTo>
                  <a:lnTo>
                    <a:pt x="37718" y="63373"/>
                  </a:lnTo>
                  <a:lnTo>
                    <a:pt x="69850" y="68199"/>
                  </a:lnTo>
                  <a:lnTo>
                    <a:pt x="126491" y="65786"/>
                  </a:lnTo>
                  <a:lnTo>
                    <a:pt x="122427" y="21081"/>
                  </a:lnTo>
                  <a:lnTo>
                    <a:pt x="107568" y="762"/>
                  </a:lnTo>
                  <a:lnTo>
                    <a:pt x="70992" y="0"/>
                  </a:lnTo>
                  <a:close/>
                </a:path>
              </a:pathLst>
            </a:custGeom>
            <a:solidFill>
              <a:srgbClr val="6B872B"/>
            </a:solidFill>
          </p:spPr>
          <p:txBody>
            <a:bodyPr wrap="square" lIns="0" tIns="0" rIns="0" bIns="0" rtlCol="0"/>
            <a:lstStyle/>
            <a:p>
              <a:endParaRPr/>
            </a:p>
          </p:txBody>
        </p:sp>
        <p:sp>
          <p:nvSpPr>
            <p:cNvPr id="47" name="object 47"/>
            <p:cNvSpPr/>
            <p:nvPr/>
          </p:nvSpPr>
          <p:spPr>
            <a:xfrm>
              <a:off x="4213860" y="2688336"/>
              <a:ext cx="164465" cy="104775"/>
            </a:xfrm>
            <a:custGeom>
              <a:avLst/>
              <a:gdLst/>
              <a:ahLst/>
              <a:cxnLst/>
              <a:rect l="l" t="t" r="r" b="b"/>
              <a:pathLst>
                <a:path w="164464" h="104775">
                  <a:moveTo>
                    <a:pt x="162305" y="0"/>
                  </a:moveTo>
                  <a:lnTo>
                    <a:pt x="146176" y="11049"/>
                  </a:lnTo>
                  <a:lnTo>
                    <a:pt x="127126" y="17652"/>
                  </a:lnTo>
                  <a:lnTo>
                    <a:pt x="63880" y="30987"/>
                  </a:lnTo>
                  <a:lnTo>
                    <a:pt x="29972" y="39243"/>
                  </a:lnTo>
                  <a:lnTo>
                    <a:pt x="11556" y="49021"/>
                  </a:lnTo>
                  <a:lnTo>
                    <a:pt x="3428" y="65912"/>
                  </a:lnTo>
                  <a:lnTo>
                    <a:pt x="0" y="96900"/>
                  </a:lnTo>
                  <a:lnTo>
                    <a:pt x="98425" y="104775"/>
                  </a:lnTo>
                  <a:lnTo>
                    <a:pt x="147954" y="97281"/>
                  </a:lnTo>
                  <a:lnTo>
                    <a:pt x="163956" y="65531"/>
                  </a:lnTo>
                  <a:lnTo>
                    <a:pt x="162305" y="0"/>
                  </a:lnTo>
                  <a:close/>
                </a:path>
              </a:pathLst>
            </a:custGeom>
            <a:solidFill>
              <a:srgbClr val="5F8F2F"/>
            </a:solidFill>
          </p:spPr>
          <p:txBody>
            <a:bodyPr wrap="square" lIns="0" tIns="0" rIns="0" bIns="0" rtlCol="0"/>
            <a:lstStyle/>
            <a:p>
              <a:endParaRPr/>
            </a:p>
          </p:txBody>
        </p:sp>
        <p:sp>
          <p:nvSpPr>
            <p:cNvPr id="48" name="object 48"/>
            <p:cNvSpPr/>
            <p:nvPr/>
          </p:nvSpPr>
          <p:spPr>
            <a:xfrm>
              <a:off x="4338828" y="2014727"/>
              <a:ext cx="215900" cy="92710"/>
            </a:xfrm>
            <a:custGeom>
              <a:avLst/>
              <a:gdLst/>
              <a:ahLst/>
              <a:cxnLst/>
              <a:rect l="l" t="t" r="r" b="b"/>
              <a:pathLst>
                <a:path w="215900" h="92710">
                  <a:moveTo>
                    <a:pt x="215773" y="33782"/>
                  </a:moveTo>
                  <a:lnTo>
                    <a:pt x="176276" y="34163"/>
                  </a:lnTo>
                  <a:lnTo>
                    <a:pt x="148717" y="31750"/>
                  </a:lnTo>
                  <a:lnTo>
                    <a:pt x="119380" y="23876"/>
                  </a:lnTo>
                  <a:lnTo>
                    <a:pt x="75819" y="8382"/>
                  </a:lnTo>
                  <a:lnTo>
                    <a:pt x="32766" y="0"/>
                  </a:lnTo>
                  <a:lnTo>
                    <a:pt x="10287" y="7112"/>
                  </a:lnTo>
                  <a:lnTo>
                    <a:pt x="1143" y="19812"/>
                  </a:lnTo>
                  <a:lnTo>
                    <a:pt x="0" y="26162"/>
                  </a:lnTo>
                  <a:lnTo>
                    <a:pt x="49403" y="75438"/>
                  </a:lnTo>
                  <a:lnTo>
                    <a:pt x="87884" y="92583"/>
                  </a:lnTo>
                  <a:lnTo>
                    <a:pt x="137160" y="78232"/>
                  </a:lnTo>
                  <a:lnTo>
                    <a:pt x="214630" y="34163"/>
                  </a:lnTo>
                  <a:lnTo>
                    <a:pt x="215773" y="33782"/>
                  </a:lnTo>
                  <a:close/>
                </a:path>
              </a:pathLst>
            </a:custGeom>
            <a:solidFill>
              <a:srgbClr val="86BB24"/>
            </a:solidFill>
          </p:spPr>
          <p:txBody>
            <a:bodyPr wrap="square" lIns="0" tIns="0" rIns="0" bIns="0" rtlCol="0"/>
            <a:lstStyle/>
            <a:p>
              <a:endParaRPr/>
            </a:p>
          </p:txBody>
        </p:sp>
        <p:sp>
          <p:nvSpPr>
            <p:cNvPr id="49" name="object 49"/>
            <p:cNvSpPr/>
            <p:nvPr/>
          </p:nvSpPr>
          <p:spPr>
            <a:xfrm>
              <a:off x="4197096" y="1964436"/>
              <a:ext cx="126364" cy="68580"/>
            </a:xfrm>
            <a:custGeom>
              <a:avLst/>
              <a:gdLst/>
              <a:ahLst/>
              <a:cxnLst/>
              <a:rect l="l" t="t" r="r" b="b"/>
              <a:pathLst>
                <a:path w="126364" h="68580">
                  <a:moveTo>
                    <a:pt x="70992" y="0"/>
                  </a:moveTo>
                  <a:lnTo>
                    <a:pt x="0" y="13207"/>
                  </a:lnTo>
                  <a:lnTo>
                    <a:pt x="18287" y="46608"/>
                  </a:lnTo>
                  <a:lnTo>
                    <a:pt x="37718" y="63372"/>
                  </a:lnTo>
                  <a:lnTo>
                    <a:pt x="69850" y="68199"/>
                  </a:lnTo>
                  <a:lnTo>
                    <a:pt x="125856" y="65786"/>
                  </a:lnTo>
                  <a:lnTo>
                    <a:pt x="122427" y="21081"/>
                  </a:lnTo>
                  <a:lnTo>
                    <a:pt x="107568" y="762"/>
                  </a:lnTo>
                  <a:lnTo>
                    <a:pt x="70992" y="0"/>
                  </a:lnTo>
                  <a:close/>
                </a:path>
              </a:pathLst>
            </a:custGeom>
            <a:solidFill>
              <a:srgbClr val="6B872B"/>
            </a:solidFill>
          </p:spPr>
          <p:txBody>
            <a:bodyPr wrap="square" lIns="0" tIns="0" rIns="0" bIns="0" rtlCol="0"/>
            <a:lstStyle/>
            <a:p>
              <a:endParaRPr/>
            </a:p>
          </p:txBody>
        </p:sp>
        <p:sp>
          <p:nvSpPr>
            <p:cNvPr id="50" name="object 50"/>
            <p:cNvSpPr/>
            <p:nvPr/>
          </p:nvSpPr>
          <p:spPr>
            <a:xfrm>
              <a:off x="4363212" y="1929383"/>
              <a:ext cx="164465" cy="106680"/>
            </a:xfrm>
            <a:custGeom>
              <a:avLst/>
              <a:gdLst/>
              <a:ahLst/>
              <a:cxnLst/>
              <a:rect l="l" t="t" r="r" b="b"/>
              <a:pathLst>
                <a:path w="164464" h="106680">
                  <a:moveTo>
                    <a:pt x="162305" y="0"/>
                  </a:moveTo>
                  <a:lnTo>
                    <a:pt x="146176" y="11176"/>
                  </a:lnTo>
                  <a:lnTo>
                    <a:pt x="127126" y="17907"/>
                  </a:lnTo>
                  <a:lnTo>
                    <a:pt x="63880" y="31496"/>
                  </a:lnTo>
                  <a:lnTo>
                    <a:pt x="29972" y="39751"/>
                  </a:lnTo>
                  <a:lnTo>
                    <a:pt x="11557" y="49784"/>
                  </a:lnTo>
                  <a:lnTo>
                    <a:pt x="3428" y="66929"/>
                  </a:lnTo>
                  <a:lnTo>
                    <a:pt x="0" y="98298"/>
                  </a:lnTo>
                  <a:lnTo>
                    <a:pt x="98425" y="106299"/>
                  </a:lnTo>
                  <a:lnTo>
                    <a:pt x="147954" y="98679"/>
                  </a:lnTo>
                  <a:lnTo>
                    <a:pt x="163957" y="66421"/>
                  </a:lnTo>
                  <a:lnTo>
                    <a:pt x="162305" y="0"/>
                  </a:lnTo>
                  <a:close/>
                </a:path>
              </a:pathLst>
            </a:custGeom>
            <a:solidFill>
              <a:srgbClr val="5F8F2F"/>
            </a:solidFill>
          </p:spPr>
          <p:txBody>
            <a:bodyPr wrap="square" lIns="0" tIns="0" rIns="0" bIns="0" rtlCol="0"/>
            <a:lstStyle/>
            <a:p>
              <a:endParaRPr/>
            </a:p>
          </p:txBody>
        </p:sp>
        <p:sp>
          <p:nvSpPr>
            <p:cNvPr id="51" name="object 51"/>
            <p:cNvSpPr/>
            <p:nvPr/>
          </p:nvSpPr>
          <p:spPr>
            <a:xfrm>
              <a:off x="4223004" y="1828799"/>
              <a:ext cx="215900" cy="92710"/>
            </a:xfrm>
            <a:custGeom>
              <a:avLst/>
              <a:gdLst/>
              <a:ahLst/>
              <a:cxnLst/>
              <a:rect l="l" t="t" r="r" b="b"/>
              <a:pathLst>
                <a:path w="215900" h="92710">
                  <a:moveTo>
                    <a:pt x="215773" y="33794"/>
                  </a:moveTo>
                  <a:lnTo>
                    <a:pt x="176276" y="34163"/>
                  </a:lnTo>
                  <a:lnTo>
                    <a:pt x="148717" y="31750"/>
                  </a:lnTo>
                  <a:lnTo>
                    <a:pt x="119380" y="23876"/>
                  </a:lnTo>
                  <a:lnTo>
                    <a:pt x="75819" y="8394"/>
                  </a:lnTo>
                  <a:lnTo>
                    <a:pt x="32766" y="0"/>
                  </a:lnTo>
                  <a:lnTo>
                    <a:pt x="10287" y="7112"/>
                  </a:lnTo>
                  <a:lnTo>
                    <a:pt x="1143" y="19812"/>
                  </a:lnTo>
                  <a:lnTo>
                    <a:pt x="0" y="26162"/>
                  </a:lnTo>
                  <a:lnTo>
                    <a:pt x="49403" y="75438"/>
                  </a:lnTo>
                  <a:lnTo>
                    <a:pt x="87884" y="92583"/>
                  </a:lnTo>
                  <a:lnTo>
                    <a:pt x="137160" y="78232"/>
                  </a:lnTo>
                  <a:lnTo>
                    <a:pt x="214630" y="34163"/>
                  </a:lnTo>
                  <a:lnTo>
                    <a:pt x="215773" y="33794"/>
                  </a:lnTo>
                  <a:close/>
                </a:path>
              </a:pathLst>
            </a:custGeom>
            <a:solidFill>
              <a:srgbClr val="86BB24"/>
            </a:solidFill>
          </p:spPr>
          <p:txBody>
            <a:bodyPr wrap="square" lIns="0" tIns="0" rIns="0" bIns="0" rtlCol="0"/>
            <a:lstStyle/>
            <a:p>
              <a:endParaRPr/>
            </a:p>
          </p:txBody>
        </p:sp>
        <p:sp>
          <p:nvSpPr>
            <p:cNvPr id="52" name="object 52"/>
            <p:cNvSpPr/>
            <p:nvPr/>
          </p:nvSpPr>
          <p:spPr>
            <a:xfrm>
              <a:off x="4081272" y="1778508"/>
              <a:ext cx="127000" cy="68580"/>
            </a:xfrm>
            <a:custGeom>
              <a:avLst/>
              <a:gdLst/>
              <a:ahLst/>
              <a:cxnLst/>
              <a:rect l="l" t="t" r="r" b="b"/>
              <a:pathLst>
                <a:path w="127000" h="68580">
                  <a:moveTo>
                    <a:pt x="70992" y="0"/>
                  </a:moveTo>
                  <a:lnTo>
                    <a:pt x="0" y="13207"/>
                  </a:lnTo>
                  <a:lnTo>
                    <a:pt x="18287" y="46608"/>
                  </a:lnTo>
                  <a:lnTo>
                    <a:pt x="37718" y="63372"/>
                  </a:lnTo>
                  <a:lnTo>
                    <a:pt x="69850" y="68199"/>
                  </a:lnTo>
                  <a:lnTo>
                    <a:pt x="126491" y="65786"/>
                  </a:lnTo>
                  <a:lnTo>
                    <a:pt x="122427" y="21081"/>
                  </a:lnTo>
                  <a:lnTo>
                    <a:pt x="107568" y="762"/>
                  </a:lnTo>
                  <a:lnTo>
                    <a:pt x="70992" y="0"/>
                  </a:lnTo>
                  <a:close/>
                </a:path>
              </a:pathLst>
            </a:custGeom>
            <a:solidFill>
              <a:srgbClr val="6B872B"/>
            </a:solidFill>
          </p:spPr>
          <p:txBody>
            <a:bodyPr wrap="square" lIns="0" tIns="0" rIns="0" bIns="0" rtlCol="0"/>
            <a:lstStyle/>
            <a:p>
              <a:endParaRPr/>
            </a:p>
          </p:txBody>
        </p:sp>
        <p:sp>
          <p:nvSpPr>
            <p:cNvPr id="53" name="object 53"/>
            <p:cNvSpPr/>
            <p:nvPr/>
          </p:nvSpPr>
          <p:spPr>
            <a:xfrm>
              <a:off x="4247388" y="1743455"/>
              <a:ext cx="164465" cy="106680"/>
            </a:xfrm>
            <a:custGeom>
              <a:avLst/>
              <a:gdLst/>
              <a:ahLst/>
              <a:cxnLst/>
              <a:rect l="l" t="t" r="r" b="b"/>
              <a:pathLst>
                <a:path w="164464" h="106680">
                  <a:moveTo>
                    <a:pt x="162306" y="0"/>
                  </a:moveTo>
                  <a:lnTo>
                    <a:pt x="146176" y="11176"/>
                  </a:lnTo>
                  <a:lnTo>
                    <a:pt x="127126" y="17907"/>
                  </a:lnTo>
                  <a:lnTo>
                    <a:pt x="63881" y="31496"/>
                  </a:lnTo>
                  <a:lnTo>
                    <a:pt x="29972" y="39751"/>
                  </a:lnTo>
                  <a:lnTo>
                    <a:pt x="11557" y="49784"/>
                  </a:lnTo>
                  <a:lnTo>
                    <a:pt x="3428" y="66929"/>
                  </a:lnTo>
                  <a:lnTo>
                    <a:pt x="0" y="98298"/>
                  </a:lnTo>
                  <a:lnTo>
                    <a:pt x="98425" y="106299"/>
                  </a:lnTo>
                  <a:lnTo>
                    <a:pt x="147954" y="98679"/>
                  </a:lnTo>
                  <a:lnTo>
                    <a:pt x="163957" y="66421"/>
                  </a:lnTo>
                  <a:lnTo>
                    <a:pt x="162306" y="0"/>
                  </a:lnTo>
                  <a:close/>
                </a:path>
              </a:pathLst>
            </a:custGeom>
            <a:solidFill>
              <a:srgbClr val="5F8F2F"/>
            </a:solidFill>
          </p:spPr>
          <p:txBody>
            <a:bodyPr wrap="square" lIns="0" tIns="0" rIns="0" bIns="0" rtlCol="0"/>
            <a:lstStyle/>
            <a:p>
              <a:endParaRPr/>
            </a:p>
          </p:txBody>
        </p:sp>
        <p:sp>
          <p:nvSpPr>
            <p:cNvPr id="54" name="object 54"/>
            <p:cNvSpPr/>
            <p:nvPr/>
          </p:nvSpPr>
          <p:spPr>
            <a:xfrm>
              <a:off x="4949952" y="1452371"/>
              <a:ext cx="215900" cy="92710"/>
            </a:xfrm>
            <a:custGeom>
              <a:avLst/>
              <a:gdLst/>
              <a:ahLst/>
              <a:cxnLst/>
              <a:rect l="l" t="t" r="r" b="b"/>
              <a:pathLst>
                <a:path w="215900" h="92709">
                  <a:moveTo>
                    <a:pt x="215773" y="33782"/>
                  </a:moveTo>
                  <a:lnTo>
                    <a:pt x="176276" y="34163"/>
                  </a:lnTo>
                  <a:lnTo>
                    <a:pt x="148717" y="31750"/>
                  </a:lnTo>
                  <a:lnTo>
                    <a:pt x="119380" y="23876"/>
                  </a:lnTo>
                  <a:lnTo>
                    <a:pt x="75819" y="8382"/>
                  </a:lnTo>
                  <a:lnTo>
                    <a:pt x="32766" y="0"/>
                  </a:lnTo>
                  <a:lnTo>
                    <a:pt x="10287" y="7112"/>
                  </a:lnTo>
                  <a:lnTo>
                    <a:pt x="1143" y="19812"/>
                  </a:lnTo>
                  <a:lnTo>
                    <a:pt x="0" y="26162"/>
                  </a:lnTo>
                  <a:lnTo>
                    <a:pt x="49403" y="75438"/>
                  </a:lnTo>
                  <a:lnTo>
                    <a:pt x="87884" y="92583"/>
                  </a:lnTo>
                  <a:lnTo>
                    <a:pt x="137160" y="78232"/>
                  </a:lnTo>
                  <a:lnTo>
                    <a:pt x="214630" y="34163"/>
                  </a:lnTo>
                  <a:lnTo>
                    <a:pt x="215773" y="33782"/>
                  </a:lnTo>
                  <a:close/>
                </a:path>
              </a:pathLst>
            </a:custGeom>
            <a:solidFill>
              <a:srgbClr val="86BB24"/>
            </a:solidFill>
          </p:spPr>
          <p:txBody>
            <a:bodyPr wrap="square" lIns="0" tIns="0" rIns="0" bIns="0" rtlCol="0"/>
            <a:lstStyle/>
            <a:p>
              <a:endParaRPr/>
            </a:p>
          </p:txBody>
        </p:sp>
        <p:sp>
          <p:nvSpPr>
            <p:cNvPr id="55" name="object 55"/>
            <p:cNvSpPr/>
            <p:nvPr/>
          </p:nvSpPr>
          <p:spPr>
            <a:xfrm>
              <a:off x="4808220" y="1402079"/>
              <a:ext cx="126364" cy="66675"/>
            </a:xfrm>
            <a:custGeom>
              <a:avLst/>
              <a:gdLst/>
              <a:ahLst/>
              <a:cxnLst/>
              <a:rect l="l" t="t" r="r" b="b"/>
              <a:pathLst>
                <a:path w="126364" h="66675">
                  <a:moveTo>
                    <a:pt x="70992" y="0"/>
                  </a:moveTo>
                  <a:lnTo>
                    <a:pt x="0" y="12827"/>
                  </a:lnTo>
                  <a:lnTo>
                    <a:pt x="18287" y="45593"/>
                  </a:lnTo>
                  <a:lnTo>
                    <a:pt x="37718" y="61975"/>
                  </a:lnTo>
                  <a:lnTo>
                    <a:pt x="69850" y="66675"/>
                  </a:lnTo>
                  <a:lnTo>
                    <a:pt x="125856" y="64389"/>
                  </a:lnTo>
                  <a:lnTo>
                    <a:pt x="122427" y="20700"/>
                  </a:lnTo>
                  <a:lnTo>
                    <a:pt x="107568" y="762"/>
                  </a:lnTo>
                  <a:lnTo>
                    <a:pt x="70992" y="0"/>
                  </a:lnTo>
                  <a:close/>
                </a:path>
              </a:pathLst>
            </a:custGeom>
            <a:solidFill>
              <a:srgbClr val="6B872B"/>
            </a:solidFill>
          </p:spPr>
          <p:txBody>
            <a:bodyPr wrap="square" lIns="0" tIns="0" rIns="0" bIns="0" rtlCol="0"/>
            <a:lstStyle/>
            <a:p>
              <a:endParaRPr/>
            </a:p>
          </p:txBody>
        </p:sp>
        <p:sp>
          <p:nvSpPr>
            <p:cNvPr id="56" name="object 56"/>
            <p:cNvSpPr/>
            <p:nvPr/>
          </p:nvSpPr>
          <p:spPr>
            <a:xfrm>
              <a:off x="4974336" y="1365503"/>
              <a:ext cx="164465" cy="106680"/>
            </a:xfrm>
            <a:custGeom>
              <a:avLst/>
              <a:gdLst/>
              <a:ahLst/>
              <a:cxnLst/>
              <a:rect l="l" t="t" r="r" b="b"/>
              <a:pathLst>
                <a:path w="164464" h="106680">
                  <a:moveTo>
                    <a:pt x="162305" y="0"/>
                  </a:moveTo>
                  <a:lnTo>
                    <a:pt x="146176" y="11175"/>
                  </a:lnTo>
                  <a:lnTo>
                    <a:pt x="127126" y="17907"/>
                  </a:lnTo>
                  <a:lnTo>
                    <a:pt x="63880" y="31496"/>
                  </a:lnTo>
                  <a:lnTo>
                    <a:pt x="29972" y="39750"/>
                  </a:lnTo>
                  <a:lnTo>
                    <a:pt x="11556" y="49784"/>
                  </a:lnTo>
                  <a:lnTo>
                    <a:pt x="3428" y="66929"/>
                  </a:lnTo>
                  <a:lnTo>
                    <a:pt x="0" y="98298"/>
                  </a:lnTo>
                  <a:lnTo>
                    <a:pt x="98425" y="106299"/>
                  </a:lnTo>
                  <a:lnTo>
                    <a:pt x="147954" y="98679"/>
                  </a:lnTo>
                  <a:lnTo>
                    <a:pt x="163956" y="66421"/>
                  </a:lnTo>
                  <a:lnTo>
                    <a:pt x="162305" y="0"/>
                  </a:lnTo>
                  <a:close/>
                </a:path>
              </a:pathLst>
            </a:custGeom>
            <a:solidFill>
              <a:srgbClr val="5F8F2F"/>
            </a:solidFill>
          </p:spPr>
          <p:txBody>
            <a:bodyPr wrap="square" lIns="0" tIns="0" rIns="0" bIns="0" rtlCol="0"/>
            <a:lstStyle/>
            <a:p>
              <a:endParaRPr/>
            </a:p>
          </p:txBody>
        </p:sp>
        <p:sp>
          <p:nvSpPr>
            <p:cNvPr id="57" name="object 57"/>
            <p:cNvSpPr/>
            <p:nvPr/>
          </p:nvSpPr>
          <p:spPr>
            <a:xfrm>
              <a:off x="4975860" y="1775459"/>
              <a:ext cx="215900" cy="91440"/>
            </a:xfrm>
            <a:custGeom>
              <a:avLst/>
              <a:gdLst/>
              <a:ahLst/>
              <a:cxnLst/>
              <a:rect l="l" t="t" r="r" b="b"/>
              <a:pathLst>
                <a:path w="215900" h="91439">
                  <a:moveTo>
                    <a:pt x="215773" y="33274"/>
                  </a:moveTo>
                  <a:lnTo>
                    <a:pt x="176276" y="33655"/>
                  </a:lnTo>
                  <a:lnTo>
                    <a:pt x="148717" y="31242"/>
                  </a:lnTo>
                  <a:lnTo>
                    <a:pt x="119380" y="23495"/>
                  </a:lnTo>
                  <a:lnTo>
                    <a:pt x="75819" y="8255"/>
                  </a:lnTo>
                  <a:lnTo>
                    <a:pt x="32766" y="0"/>
                  </a:lnTo>
                  <a:lnTo>
                    <a:pt x="10287" y="6985"/>
                  </a:lnTo>
                  <a:lnTo>
                    <a:pt x="1143" y="19558"/>
                  </a:lnTo>
                  <a:lnTo>
                    <a:pt x="0" y="25781"/>
                  </a:lnTo>
                  <a:lnTo>
                    <a:pt x="49403" y="74295"/>
                  </a:lnTo>
                  <a:lnTo>
                    <a:pt x="87884" y="91071"/>
                  </a:lnTo>
                  <a:lnTo>
                    <a:pt x="137160" y="76962"/>
                  </a:lnTo>
                  <a:lnTo>
                    <a:pt x="215265" y="33655"/>
                  </a:lnTo>
                  <a:lnTo>
                    <a:pt x="215773" y="33274"/>
                  </a:lnTo>
                  <a:close/>
                </a:path>
              </a:pathLst>
            </a:custGeom>
            <a:solidFill>
              <a:srgbClr val="86BB24"/>
            </a:solidFill>
          </p:spPr>
          <p:txBody>
            <a:bodyPr wrap="square" lIns="0" tIns="0" rIns="0" bIns="0" rtlCol="0"/>
            <a:lstStyle/>
            <a:p>
              <a:endParaRPr/>
            </a:p>
          </p:txBody>
        </p:sp>
        <p:sp>
          <p:nvSpPr>
            <p:cNvPr id="58" name="object 58"/>
            <p:cNvSpPr/>
            <p:nvPr/>
          </p:nvSpPr>
          <p:spPr>
            <a:xfrm>
              <a:off x="4832604" y="1725168"/>
              <a:ext cx="127635" cy="66675"/>
            </a:xfrm>
            <a:custGeom>
              <a:avLst/>
              <a:gdLst/>
              <a:ahLst/>
              <a:cxnLst/>
              <a:rect l="l" t="t" r="r" b="b"/>
              <a:pathLst>
                <a:path w="127635" h="66675">
                  <a:moveTo>
                    <a:pt x="71882" y="0"/>
                  </a:moveTo>
                  <a:lnTo>
                    <a:pt x="0" y="12827"/>
                  </a:lnTo>
                  <a:lnTo>
                    <a:pt x="18542" y="45593"/>
                  </a:lnTo>
                  <a:lnTo>
                    <a:pt x="38226" y="61976"/>
                  </a:lnTo>
                  <a:lnTo>
                    <a:pt x="70612" y="66675"/>
                  </a:lnTo>
                  <a:lnTo>
                    <a:pt x="127381" y="64389"/>
                  </a:lnTo>
                  <a:lnTo>
                    <a:pt x="123951" y="20701"/>
                  </a:lnTo>
                  <a:lnTo>
                    <a:pt x="108838" y="762"/>
                  </a:lnTo>
                  <a:lnTo>
                    <a:pt x="71882" y="0"/>
                  </a:lnTo>
                  <a:close/>
                </a:path>
              </a:pathLst>
            </a:custGeom>
            <a:solidFill>
              <a:srgbClr val="6B872B"/>
            </a:solidFill>
          </p:spPr>
          <p:txBody>
            <a:bodyPr wrap="square" lIns="0" tIns="0" rIns="0" bIns="0" rtlCol="0"/>
            <a:lstStyle/>
            <a:p>
              <a:endParaRPr/>
            </a:p>
          </p:txBody>
        </p:sp>
        <p:sp>
          <p:nvSpPr>
            <p:cNvPr id="59" name="object 59"/>
            <p:cNvSpPr/>
            <p:nvPr/>
          </p:nvSpPr>
          <p:spPr>
            <a:xfrm>
              <a:off x="3326879" y="1813686"/>
              <a:ext cx="871219" cy="972185"/>
            </a:xfrm>
            <a:custGeom>
              <a:avLst/>
              <a:gdLst/>
              <a:ahLst/>
              <a:cxnLst/>
              <a:rect l="l" t="t" r="r" b="b"/>
              <a:pathLst>
                <a:path w="871220" h="972185">
                  <a:moveTo>
                    <a:pt x="214007" y="930275"/>
                  </a:moveTo>
                  <a:lnTo>
                    <a:pt x="155587" y="875157"/>
                  </a:lnTo>
                  <a:lnTo>
                    <a:pt x="113677" y="855345"/>
                  </a:lnTo>
                  <a:lnTo>
                    <a:pt x="68338" y="869696"/>
                  </a:lnTo>
                  <a:lnTo>
                    <a:pt x="0" y="915543"/>
                  </a:lnTo>
                  <a:lnTo>
                    <a:pt x="22364" y="915924"/>
                  </a:lnTo>
                  <a:lnTo>
                    <a:pt x="42430" y="921131"/>
                  </a:lnTo>
                  <a:lnTo>
                    <a:pt x="66052" y="930275"/>
                  </a:lnTo>
                  <a:lnTo>
                    <a:pt x="99834" y="943737"/>
                  </a:lnTo>
                  <a:lnTo>
                    <a:pt x="132600" y="954786"/>
                  </a:lnTo>
                  <a:lnTo>
                    <a:pt x="154952" y="957580"/>
                  </a:lnTo>
                  <a:lnTo>
                    <a:pt x="179082" y="949579"/>
                  </a:lnTo>
                  <a:lnTo>
                    <a:pt x="214007" y="930275"/>
                  </a:lnTo>
                  <a:close/>
                </a:path>
                <a:path w="871220" h="972185">
                  <a:moveTo>
                    <a:pt x="436765" y="867283"/>
                  </a:moveTo>
                  <a:lnTo>
                    <a:pt x="420128" y="877951"/>
                  </a:lnTo>
                  <a:lnTo>
                    <a:pt x="401205" y="884301"/>
                  </a:lnTo>
                  <a:lnTo>
                    <a:pt x="337451" y="896620"/>
                  </a:lnTo>
                  <a:lnTo>
                    <a:pt x="302399" y="904113"/>
                  </a:lnTo>
                  <a:lnTo>
                    <a:pt x="284111" y="913638"/>
                  </a:lnTo>
                  <a:lnTo>
                    <a:pt x="275475" y="930656"/>
                  </a:lnTo>
                  <a:lnTo>
                    <a:pt x="270268" y="961517"/>
                  </a:lnTo>
                  <a:lnTo>
                    <a:pt x="367931" y="971804"/>
                  </a:lnTo>
                  <a:lnTo>
                    <a:pt x="417842" y="965073"/>
                  </a:lnTo>
                  <a:lnTo>
                    <a:pt x="435622" y="933450"/>
                  </a:lnTo>
                  <a:lnTo>
                    <a:pt x="436765" y="867283"/>
                  </a:lnTo>
                  <a:close/>
                </a:path>
                <a:path w="871220" h="972185">
                  <a:moveTo>
                    <a:pt x="640473" y="74803"/>
                  </a:moveTo>
                  <a:lnTo>
                    <a:pt x="581291" y="19685"/>
                  </a:lnTo>
                  <a:lnTo>
                    <a:pt x="539508" y="0"/>
                  </a:lnTo>
                  <a:lnTo>
                    <a:pt x="494677" y="13843"/>
                  </a:lnTo>
                  <a:lnTo>
                    <a:pt x="425843" y="60083"/>
                  </a:lnTo>
                  <a:lnTo>
                    <a:pt x="448830" y="60579"/>
                  </a:lnTo>
                  <a:lnTo>
                    <a:pt x="468896" y="65278"/>
                  </a:lnTo>
                  <a:lnTo>
                    <a:pt x="492391" y="74803"/>
                  </a:lnTo>
                  <a:lnTo>
                    <a:pt x="526300" y="87884"/>
                  </a:lnTo>
                  <a:lnTo>
                    <a:pt x="558431" y="99314"/>
                  </a:lnTo>
                  <a:lnTo>
                    <a:pt x="581291" y="101727"/>
                  </a:lnTo>
                  <a:lnTo>
                    <a:pt x="604913" y="94107"/>
                  </a:lnTo>
                  <a:lnTo>
                    <a:pt x="640473" y="74803"/>
                  </a:lnTo>
                  <a:close/>
                </a:path>
                <a:path w="871220" h="972185">
                  <a:moveTo>
                    <a:pt x="871105" y="345948"/>
                  </a:moveTo>
                  <a:lnTo>
                    <a:pt x="812685" y="290957"/>
                  </a:lnTo>
                  <a:lnTo>
                    <a:pt x="770775" y="271145"/>
                  </a:lnTo>
                  <a:lnTo>
                    <a:pt x="725436" y="284988"/>
                  </a:lnTo>
                  <a:lnTo>
                    <a:pt x="656475" y="331343"/>
                  </a:lnTo>
                  <a:lnTo>
                    <a:pt x="679462" y="331724"/>
                  </a:lnTo>
                  <a:lnTo>
                    <a:pt x="699528" y="336423"/>
                  </a:lnTo>
                  <a:lnTo>
                    <a:pt x="723150" y="345948"/>
                  </a:lnTo>
                  <a:lnTo>
                    <a:pt x="756932" y="359029"/>
                  </a:lnTo>
                  <a:lnTo>
                    <a:pt x="789698" y="370459"/>
                  </a:lnTo>
                  <a:lnTo>
                    <a:pt x="812050" y="372872"/>
                  </a:lnTo>
                  <a:lnTo>
                    <a:pt x="836180" y="365379"/>
                  </a:lnTo>
                  <a:lnTo>
                    <a:pt x="871105" y="345948"/>
                  </a:lnTo>
                  <a:close/>
                </a:path>
              </a:pathLst>
            </a:custGeom>
            <a:solidFill>
              <a:srgbClr val="5F8F2F"/>
            </a:solidFill>
          </p:spPr>
          <p:txBody>
            <a:bodyPr wrap="square" lIns="0" tIns="0" rIns="0" bIns="0" rtlCol="0"/>
            <a:lstStyle/>
            <a:p>
              <a:endParaRPr/>
            </a:p>
          </p:txBody>
        </p:sp>
        <p:pic>
          <p:nvPicPr>
            <p:cNvPr id="60" name="object 60"/>
            <p:cNvPicPr/>
            <p:nvPr/>
          </p:nvPicPr>
          <p:blipFill>
            <a:blip r:embed="rId8" cstate="print"/>
            <a:stretch>
              <a:fillRect/>
            </a:stretch>
          </p:blipFill>
          <p:spPr>
            <a:xfrm>
              <a:off x="4239387" y="1415795"/>
              <a:ext cx="214629" cy="101726"/>
            </a:xfrm>
            <a:prstGeom prst="rect">
              <a:avLst/>
            </a:prstGeom>
          </p:spPr>
        </p:pic>
        <p:sp>
          <p:nvSpPr>
            <p:cNvPr id="61" name="object 61"/>
            <p:cNvSpPr/>
            <p:nvPr/>
          </p:nvSpPr>
          <p:spPr>
            <a:xfrm>
              <a:off x="4726559" y="1614550"/>
              <a:ext cx="436245" cy="180975"/>
            </a:xfrm>
            <a:custGeom>
              <a:avLst/>
              <a:gdLst/>
              <a:ahLst/>
              <a:cxnLst/>
              <a:rect l="l" t="t" r="r" b="b"/>
              <a:pathLst>
                <a:path w="436245" h="180975">
                  <a:moveTo>
                    <a:pt x="214630" y="74803"/>
                  </a:moveTo>
                  <a:lnTo>
                    <a:pt x="155575" y="19812"/>
                  </a:lnTo>
                  <a:lnTo>
                    <a:pt x="113665" y="0"/>
                  </a:lnTo>
                  <a:lnTo>
                    <a:pt x="68326" y="13843"/>
                  </a:lnTo>
                  <a:lnTo>
                    <a:pt x="0" y="60198"/>
                  </a:lnTo>
                  <a:lnTo>
                    <a:pt x="22352" y="60579"/>
                  </a:lnTo>
                  <a:lnTo>
                    <a:pt x="42545" y="65659"/>
                  </a:lnTo>
                  <a:lnTo>
                    <a:pt x="66548" y="74803"/>
                  </a:lnTo>
                  <a:lnTo>
                    <a:pt x="99822" y="88265"/>
                  </a:lnTo>
                  <a:lnTo>
                    <a:pt x="132588" y="99314"/>
                  </a:lnTo>
                  <a:lnTo>
                    <a:pt x="154940" y="101727"/>
                  </a:lnTo>
                  <a:lnTo>
                    <a:pt x="179070" y="94234"/>
                  </a:lnTo>
                  <a:lnTo>
                    <a:pt x="214630" y="74803"/>
                  </a:lnTo>
                  <a:close/>
                </a:path>
                <a:path w="436245" h="180975">
                  <a:moveTo>
                    <a:pt x="436118" y="140462"/>
                  </a:moveTo>
                  <a:lnTo>
                    <a:pt x="434467" y="74422"/>
                  </a:lnTo>
                  <a:lnTo>
                    <a:pt x="418338" y="85471"/>
                  </a:lnTo>
                  <a:lnTo>
                    <a:pt x="399415" y="92202"/>
                  </a:lnTo>
                  <a:lnTo>
                    <a:pt x="336296" y="105664"/>
                  </a:lnTo>
                  <a:lnTo>
                    <a:pt x="284099" y="123825"/>
                  </a:lnTo>
                  <a:lnTo>
                    <a:pt x="272034" y="172212"/>
                  </a:lnTo>
                  <a:lnTo>
                    <a:pt x="370205" y="180467"/>
                  </a:lnTo>
                  <a:lnTo>
                    <a:pt x="420116" y="172974"/>
                  </a:lnTo>
                  <a:lnTo>
                    <a:pt x="436118" y="140462"/>
                  </a:lnTo>
                  <a:close/>
                </a:path>
              </a:pathLst>
            </a:custGeom>
            <a:solidFill>
              <a:srgbClr val="5F8F2F"/>
            </a:solidFill>
          </p:spPr>
          <p:txBody>
            <a:bodyPr wrap="square" lIns="0" tIns="0" rIns="0" bIns="0" rtlCol="0"/>
            <a:lstStyle/>
            <a:p>
              <a:endParaRPr/>
            </a:p>
          </p:txBody>
        </p:sp>
        <p:sp>
          <p:nvSpPr>
            <p:cNvPr id="62" name="object 62"/>
            <p:cNvSpPr/>
            <p:nvPr/>
          </p:nvSpPr>
          <p:spPr>
            <a:xfrm>
              <a:off x="4597908" y="2650236"/>
              <a:ext cx="172085" cy="111125"/>
            </a:xfrm>
            <a:custGeom>
              <a:avLst/>
              <a:gdLst/>
              <a:ahLst/>
              <a:cxnLst/>
              <a:rect l="l" t="t" r="r" b="b"/>
              <a:pathLst>
                <a:path w="172085" h="111125">
                  <a:moveTo>
                    <a:pt x="74040" y="0"/>
                  </a:moveTo>
                  <a:lnTo>
                    <a:pt x="28701" y="7112"/>
                  </a:lnTo>
                  <a:lnTo>
                    <a:pt x="9143" y="40639"/>
                  </a:lnTo>
                  <a:lnTo>
                    <a:pt x="0" y="110870"/>
                  </a:lnTo>
                  <a:lnTo>
                    <a:pt x="26924" y="90677"/>
                  </a:lnTo>
                  <a:lnTo>
                    <a:pt x="48767" y="78866"/>
                  </a:lnTo>
                  <a:lnTo>
                    <a:pt x="77469" y="70231"/>
                  </a:lnTo>
                  <a:lnTo>
                    <a:pt x="123951" y="59562"/>
                  </a:lnTo>
                  <a:lnTo>
                    <a:pt x="163067" y="44576"/>
                  </a:lnTo>
                  <a:lnTo>
                    <a:pt x="171576" y="28066"/>
                  </a:lnTo>
                  <a:lnTo>
                    <a:pt x="164718" y="14986"/>
                  </a:lnTo>
                  <a:lnTo>
                    <a:pt x="159003" y="9906"/>
                  </a:lnTo>
                  <a:lnTo>
                    <a:pt x="74040" y="0"/>
                  </a:lnTo>
                  <a:close/>
                </a:path>
              </a:pathLst>
            </a:custGeom>
            <a:solidFill>
              <a:srgbClr val="86BB24"/>
            </a:solidFill>
          </p:spPr>
          <p:txBody>
            <a:bodyPr wrap="square" lIns="0" tIns="0" rIns="0" bIns="0" rtlCol="0"/>
            <a:lstStyle/>
            <a:p>
              <a:endParaRPr/>
            </a:p>
          </p:txBody>
        </p:sp>
        <p:sp>
          <p:nvSpPr>
            <p:cNvPr id="63" name="object 63"/>
            <p:cNvSpPr/>
            <p:nvPr/>
          </p:nvSpPr>
          <p:spPr>
            <a:xfrm>
              <a:off x="4500372" y="2481072"/>
              <a:ext cx="213360" cy="102235"/>
            </a:xfrm>
            <a:custGeom>
              <a:avLst/>
              <a:gdLst/>
              <a:ahLst/>
              <a:cxnLst/>
              <a:rect l="l" t="t" r="r" b="b"/>
              <a:pathLst>
                <a:path w="213360" h="102235">
                  <a:moveTo>
                    <a:pt x="112902" y="0"/>
                  </a:moveTo>
                  <a:lnTo>
                    <a:pt x="67944" y="13842"/>
                  </a:lnTo>
                  <a:lnTo>
                    <a:pt x="0" y="59816"/>
                  </a:lnTo>
                  <a:lnTo>
                    <a:pt x="22225" y="60197"/>
                  </a:lnTo>
                  <a:lnTo>
                    <a:pt x="42163" y="65277"/>
                  </a:lnTo>
                  <a:lnTo>
                    <a:pt x="65658" y="74421"/>
                  </a:lnTo>
                  <a:lnTo>
                    <a:pt x="99313" y="87883"/>
                  </a:lnTo>
                  <a:lnTo>
                    <a:pt x="131825" y="99313"/>
                  </a:lnTo>
                  <a:lnTo>
                    <a:pt x="154050" y="101726"/>
                  </a:lnTo>
                  <a:lnTo>
                    <a:pt x="177926" y="93852"/>
                  </a:lnTo>
                  <a:lnTo>
                    <a:pt x="212851" y="74421"/>
                  </a:lnTo>
                  <a:lnTo>
                    <a:pt x="154558" y="19811"/>
                  </a:lnTo>
                  <a:lnTo>
                    <a:pt x="112902" y="0"/>
                  </a:lnTo>
                  <a:close/>
                </a:path>
              </a:pathLst>
            </a:custGeom>
            <a:solidFill>
              <a:srgbClr val="5F8F2F"/>
            </a:solidFill>
          </p:spPr>
          <p:txBody>
            <a:bodyPr wrap="square" lIns="0" tIns="0" rIns="0" bIns="0" rtlCol="0"/>
            <a:lstStyle/>
            <a:p>
              <a:endParaRPr/>
            </a:p>
          </p:txBody>
        </p:sp>
        <p:sp>
          <p:nvSpPr>
            <p:cNvPr id="64" name="object 64"/>
            <p:cNvSpPr/>
            <p:nvPr/>
          </p:nvSpPr>
          <p:spPr>
            <a:xfrm>
              <a:off x="4930140" y="2135124"/>
              <a:ext cx="172085" cy="111125"/>
            </a:xfrm>
            <a:custGeom>
              <a:avLst/>
              <a:gdLst/>
              <a:ahLst/>
              <a:cxnLst/>
              <a:rect l="l" t="t" r="r" b="b"/>
              <a:pathLst>
                <a:path w="172085" h="111125">
                  <a:moveTo>
                    <a:pt x="74040" y="0"/>
                  </a:moveTo>
                  <a:lnTo>
                    <a:pt x="28701" y="7112"/>
                  </a:lnTo>
                  <a:lnTo>
                    <a:pt x="9144" y="40639"/>
                  </a:lnTo>
                  <a:lnTo>
                    <a:pt x="0" y="110870"/>
                  </a:lnTo>
                  <a:lnTo>
                    <a:pt x="26924" y="90677"/>
                  </a:lnTo>
                  <a:lnTo>
                    <a:pt x="48768" y="78867"/>
                  </a:lnTo>
                  <a:lnTo>
                    <a:pt x="77470" y="70231"/>
                  </a:lnTo>
                  <a:lnTo>
                    <a:pt x="123951" y="59562"/>
                  </a:lnTo>
                  <a:lnTo>
                    <a:pt x="163068" y="44576"/>
                  </a:lnTo>
                  <a:lnTo>
                    <a:pt x="171576" y="28067"/>
                  </a:lnTo>
                  <a:lnTo>
                    <a:pt x="164719" y="14986"/>
                  </a:lnTo>
                  <a:lnTo>
                    <a:pt x="159004" y="9906"/>
                  </a:lnTo>
                  <a:lnTo>
                    <a:pt x="74040" y="0"/>
                  </a:lnTo>
                  <a:close/>
                </a:path>
              </a:pathLst>
            </a:custGeom>
            <a:solidFill>
              <a:srgbClr val="86BB24"/>
            </a:solidFill>
          </p:spPr>
          <p:txBody>
            <a:bodyPr wrap="square" lIns="0" tIns="0" rIns="0" bIns="0" rtlCol="0"/>
            <a:lstStyle/>
            <a:p>
              <a:endParaRPr/>
            </a:p>
          </p:txBody>
        </p:sp>
        <p:sp>
          <p:nvSpPr>
            <p:cNvPr id="65" name="object 65"/>
            <p:cNvSpPr/>
            <p:nvPr/>
          </p:nvSpPr>
          <p:spPr>
            <a:xfrm>
              <a:off x="3861816" y="1770887"/>
              <a:ext cx="1183640" cy="297180"/>
            </a:xfrm>
            <a:custGeom>
              <a:avLst/>
              <a:gdLst/>
              <a:ahLst/>
              <a:cxnLst/>
              <a:rect l="l" t="t" r="r" b="b"/>
              <a:pathLst>
                <a:path w="1183639" h="297180">
                  <a:moveTo>
                    <a:pt x="213995" y="74422"/>
                  </a:moveTo>
                  <a:lnTo>
                    <a:pt x="155448" y="19812"/>
                  </a:lnTo>
                  <a:lnTo>
                    <a:pt x="113538" y="0"/>
                  </a:lnTo>
                  <a:lnTo>
                    <a:pt x="68326" y="13843"/>
                  </a:lnTo>
                  <a:lnTo>
                    <a:pt x="0" y="59690"/>
                  </a:lnTo>
                  <a:lnTo>
                    <a:pt x="22352" y="60198"/>
                  </a:lnTo>
                  <a:lnTo>
                    <a:pt x="42418" y="65278"/>
                  </a:lnTo>
                  <a:lnTo>
                    <a:pt x="66040" y="74422"/>
                  </a:lnTo>
                  <a:lnTo>
                    <a:pt x="99822" y="87884"/>
                  </a:lnTo>
                  <a:lnTo>
                    <a:pt x="132588" y="99314"/>
                  </a:lnTo>
                  <a:lnTo>
                    <a:pt x="154940" y="101727"/>
                  </a:lnTo>
                  <a:lnTo>
                    <a:pt x="178943" y="93726"/>
                  </a:lnTo>
                  <a:lnTo>
                    <a:pt x="213995" y="74422"/>
                  </a:lnTo>
                  <a:close/>
                </a:path>
                <a:path w="1183639" h="297180">
                  <a:moveTo>
                    <a:pt x="436626" y="11430"/>
                  </a:moveTo>
                  <a:lnTo>
                    <a:pt x="419989" y="22098"/>
                  </a:lnTo>
                  <a:lnTo>
                    <a:pt x="401066" y="28448"/>
                  </a:lnTo>
                  <a:lnTo>
                    <a:pt x="337312" y="40767"/>
                  </a:lnTo>
                  <a:lnTo>
                    <a:pt x="302387" y="48260"/>
                  </a:lnTo>
                  <a:lnTo>
                    <a:pt x="283972" y="57785"/>
                  </a:lnTo>
                  <a:lnTo>
                    <a:pt x="275336" y="74803"/>
                  </a:lnTo>
                  <a:lnTo>
                    <a:pt x="270256" y="105664"/>
                  </a:lnTo>
                  <a:lnTo>
                    <a:pt x="367792" y="115951"/>
                  </a:lnTo>
                  <a:lnTo>
                    <a:pt x="417703" y="109601"/>
                  </a:lnTo>
                  <a:lnTo>
                    <a:pt x="435483" y="77597"/>
                  </a:lnTo>
                  <a:lnTo>
                    <a:pt x="436626" y="11430"/>
                  </a:lnTo>
                  <a:close/>
                </a:path>
                <a:path w="1183639" h="297180">
                  <a:moveTo>
                    <a:pt x="1183513" y="269875"/>
                  </a:moveTo>
                  <a:lnTo>
                    <a:pt x="1125093" y="214884"/>
                  </a:lnTo>
                  <a:lnTo>
                    <a:pt x="1082548" y="195072"/>
                  </a:lnTo>
                  <a:lnTo>
                    <a:pt x="1037844" y="208915"/>
                  </a:lnTo>
                  <a:lnTo>
                    <a:pt x="969010" y="255270"/>
                  </a:lnTo>
                  <a:lnTo>
                    <a:pt x="991997" y="255651"/>
                  </a:lnTo>
                  <a:lnTo>
                    <a:pt x="1012063" y="260350"/>
                  </a:lnTo>
                  <a:lnTo>
                    <a:pt x="1069467" y="283337"/>
                  </a:lnTo>
                  <a:lnTo>
                    <a:pt x="1101471" y="294386"/>
                  </a:lnTo>
                  <a:lnTo>
                    <a:pt x="1124458" y="296799"/>
                  </a:lnTo>
                  <a:lnTo>
                    <a:pt x="1147953" y="289306"/>
                  </a:lnTo>
                  <a:lnTo>
                    <a:pt x="1183513" y="269875"/>
                  </a:lnTo>
                  <a:close/>
                </a:path>
              </a:pathLst>
            </a:custGeom>
            <a:solidFill>
              <a:srgbClr val="5F8F2F"/>
            </a:solidFill>
          </p:spPr>
          <p:txBody>
            <a:bodyPr wrap="square" lIns="0" tIns="0" rIns="0" bIns="0" rtlCol="0"/>
            <a:lstStyle/>
            <a:p>
              <a:endParaRPr/>
            </a:p>
          </p:txBody>
        </p:sp>
        <p:sp>
          <p:nvSpPr>
            <p:cNvPr id="66" name="object 66"/>
            <p:cNvSpPr/>
            <p:nvPr/>
          </p:nvSpPr>
          <p:spPr>
            <a:xfrm>
              <a:off x="4584192" y="1461515"/>
              <a:ext cx="172085" cy="112395"/>
            </a:xfrm>
            <a:custGeom>
              <a:avLst/>
              <a:gdLst/>
              <a:ahLst/>
              <a:cxnLst/>
              <a:rect l="l" t="t" r="r" b="b"/>
              <a:pathLst>
                <a:path w="172085" h="112394">
                  <a:moveTo>
                    <a:pt x="74041" y="0"/>
                  </a:moveTo>
                  <a:lnTo>
                    <a:pt x="28702" y="7238"/>
                  </a:lnTo>
                  <a:lnTo>
                    <a:pt x="9144" y="41148"/>
                  </a:lnTo>
                  <a:lnTo>
                    <a:pt x="0" y="112395"/>
                  </a:lnTo>
                  <a:lnTo>
                    <a:pt x="26924" y="91948"/>
                  </a:lnTo>
                  <a:lnTo>
                    <a:pt x="48768" y="80010"/>
                  </a:lnTo>
                  <a:lnTo>
                    <a:pt x="77470" y="71247"/>
                  </a:lnTo>
                  <a:lnTo>
                    <a:pt x="123952" y="60325"/>
                  </a:lnTo>
                  <a:lnTo>
                    <a:pt x="163068" y="45212"/>
                  </a:lnTo>
                  <a:lnTo>
                    <a:pt x="171577" y="28448"/>
                  </a:lnTo>
                  <a:lnTo>
                    <a:pt x="164719" y="15239"/>
                  </a:lnTo>
                  <a:lnTo>
                    <a:pt x="159004" y="10033"/>
                  </a:lnTo>
                  <a:lnTo>
                    <a:pt x="74041" y="0"/>
                  </a:lnTo>
                  <a:close/>
                </a:path>
              </a:pathLst>
            </a:custGeom>
            <a:solidFill>
              <a:srgbClr val="86BB24"/>
            </a:solidFill>
          </p:spPr>
          <p:txBody>
            <a:bodyPr wrap="square" lIns="0" tIns="0" rIns="0" bIns="0" rtlCol="0"/>
            <a:lstStyle/>
            <a:p>
              <a:endParaRPr/>
            </a:p>
          </p:txBody>
        </p:sp>
        <p:sp>
          <p:nvSpPr>
            <p:cNvPr id="67" name="object 67"/>
            <p:cNvSpPr/>
            <p:nvPr/>
          </p:nvSpPr>
          <p:spPr>
            <a:xfrm>
              <a:off x="4485132" y="1292351"/>
              <a:ext cx="436880" cy="117475"/>
            </a:xfrm>
            <a:custGeom>
              <a:avLst/>
              <a:gdLst/>
              <a:ahLst/>
              <a:cxnLst/>
              <a:rect l="l" t="t" r="r" b="b"/>
              <a:pathLst>
                <a:path w="436879" h="117475">
                  <a:moveTo>
                    <a:pt x="214122" y="75057"/>
                  </a:moveTo>
                  <a:lnTo>
                    <a:pt x="155575" y="19939"/>
                  </a:lnTo>
                  <a:lnTo>
                    <a:pt x="113665" y="0"/>
                  </a:lnTo>
                  <a:lnTo>
                    <a:pt x="68326" y="13970"/>
                  </a:lnTo>
                  <a:lnTo>
                    <a:pt x="0" y="60325"/>
                  </a:lnTo>
                  <a:lnTo>
                    <a:pt x="22352" y="60706"/>
                  </a:lnTo>
                  <a:lnTo>
                    <a:pt x="42418" y="65913"/>
                  </a:lnTo>
                  <a:lnTo>
                    <a:pt x="66040" y="75057"/>
                  </a:lnTo>
                  <a:lnTo>
                    <a:pt x="99822" y="88646"/>
                  </a:lnTo>
                  <a:lnTo>
                    <a:pt x="132588" y="100203"/>
                  </a:lnTo>
                  <a:lnTo>
                    <a:pt x="154940" y="102616"/>
                  </a:lnTo>
                  <a:lnTo>
                    <a:pt x="179070" y="94615"/>
                  </a:lnTo>
                  <a:lnTo>
                    <a:pt x="214122" y="75057"/>
                  </a:lnTo>
                  <a:close/>
                </a:path>
                <a:path w="436879" h="117475">
                  <a:moveTo>
                    <a:pt x="436753" y="11557"/>
                  </a:moveTo>
                  <a:lnTo>
                    <a:pt x="420116" y="22352"/>
                  </a:lnTo>
                  <a:lnTo>
                    <a:pt x="401193" y="28702"/>
                  </a:lnTo>
                  <a:lnTo>
                    <a:pt x="337566" y="41148"/>
                  </a:lnTo>
                  <a:lnTo>
                    <a:pt x="302514" y="48641"/>
                  </a:lnTo>
                  <a:lnTo>
                    <a:pt x="284099" y="58293"/>
                  </a:lnTo>
                  <a:lnTo>
                    <a:pt x="275463" y="75438"/>
                  </a:lnTo>
                  <a:lnTo>
                    <a:pt x="270383" y="106553"/>
                  </a:lnTo>
                  <a:lnTo>
                    <a:pt x="367919" y="116967"/>
                  </a:lnTo>
                  <a:lnTo>
                    <a:pt x="417830" y="110617"/>
                  </a:lnTo>
                  <a:lnTo>
                    <a:pt x="435610" y="78232"/>
                  </a:lnTo>
                  <a:lnTo>
                    <a:pt x="436753" y="11557"/>
                  </a:lnTo>
                  <a:close/>
                </a:path>
              </a:pathLst>
            </a:custGeom>
            <a:solidFill>
              <a:srgbClr val="5F8F2F"/>
            </a:solidFill>
          </p:spPr>
          <p:txBody>
            <a:bodyPr wrap="square" lIns="0" tIns="0" rIns="0" bIns="0" rtlCol="0"/>
            <a:lstStyle/>
            <a:p>
              <a:endParaRPr/>
            </a:p>
          </p:txBody>
        </p:sp>
        <p:sp>
          <p:nvSpPr>
            <p:cNvPr id="68" name="object 68"/>
            <p:cNvSpPr/>
            <p:nvPr/>
          </p:nvSpPr>
          <p:spPr>
            <a:xfrm>
              <a:off x="4998720" y="1697736"/>
              <a:ext cx="172085" cy="112395"/>
            </a:xfrm>
            <a:custGeom>
              <a:avLst/>
              <a:gdLst/>
              <a:ahLst/>
              <a:cxnLst/>
              <a:rect l="l" t="t" r="r" b="b"/>
              <a:pathLst>
                <a:path w="172085" h="112394">
                  <a:moveTo>
                    <a:pt x="74040" y="0"/>
                  </a:moveTo>
                  <a:lnTo>
                    <a:pt x="28701" y="7238"/>
                  </a:lnTo>
                  <a:lnTo>
                    <a:pt x="9143" y="41148"/>
                  </a:lnTo>
                  <a:lnTo>
                    <a:pt x="0" y="112394"/>
                  </a:lnTo>
                  <a:lnTo>
                    <a:pt x="26924" y="91948"/>
                  </a:lnTo>
                  <a:lnTo>
                    <a:pt x="48767" y="80010"/>
                  </a:lnTo>
                  <a:lnTo>
                    <a:pt x="77469" y="71247"/>
                  </a:lnTo>
                  <a:lnTo>
                    <a:pt x="123951" y="60325"/>
                  </a:lnTo>
                  <a:lnTo>
                    <a:pt x="163067" y="45212"/>
                  </a:lnTo>
                  <a:lnTo>
                    <a:pt x="171576" y="28448"/>
                  </a:lnTo>
                  <a:lnTo>
                    <a:pt x="164718" y="15239"/>
                  </a:lnTo>
                  <a:lnTo>
                    <a:pt x="159003" y="10033"/>
                  </a:lnTo>
                  <a:lnTo>
                    <a:pt x="74040" y="0"/>
                  </a:lnTo>
                  <a:close/>
                </a:path>
              </a:pathLst>
            </a:custGeom>
            <a:solidFill>
              <a:srgbClr val="86BB24"/>
            </a:solidFill>
          </p:spPr>
          <p:txBody>
            <a:bodyPr wrap="square" lIns="0" tIns="0" rIns="0" bIns="0" rtlCol="0"/>
            <a:lstStyle/>
            <a:p>
              <a:endParaRPr/>
            </a:p>
          </p:txBody>
        </p:sp>
        <p:sp>
          <p:nvSpPr>
            <p:cNvPr id="69" name="object 69"/>
            <p:cNvSpPr/>
            <p:nvPr/>
          </p:nvSpPr>
          <p:spPr>
            <a:xfrm>
              <a:off x="4899660" y="1530095"/>
              <a:ext cx="436880" cy="115570"/>
            </a:xfrm>
            <a:custGeom>
              <a:avLst/>
              <a:gdLst/>
              <a:ahLst/>
              <a:cxnLst/>
              <a:rect l="l" t="t" r="r" b="b"/>
              <a:pathLst>
                <a:path w="436879" h="115569">
                  <a:moveTo>
                    <a:pt x="214122" y="74041"/>
                  </a:moveTo>
                  <a:lnTo>
                    <a:pt x="155575" y="19685"/>
                  </a:lnTo>
                  <a:lnTo>
                    <a:pt x="113665" y="0"/>
                  </a:lnTo>
                  <a:lnTo>
                    <a:pt x="68326" y="13843"/>
                  </a:lnTo>
                  <a:lnTo>
                    <a:pt x="0" y="59436"/>
                  </a:lnTo>
                  <a:lnTo>
                    <a:pt x="22352" y="59944"/>
                  </a:lnTo>
                  <a:lnTo>
                    <a:pt x="42418" y="65024"/>
                  </a:lnTo>
                  <a:lnTo>
                    <a:pt x="66040" y="74041"/>
                  </a:lnTo>
                  <a:lnTo>
                    <a:pt x="99822" y="87503"/>
                  </a:lnTo>
                  <a:lnTo>
                    <a:pt x="132588" y="98933"/>
                  </a:lnTo>
                  <a:lnTo>
                    <a:pt x="154940" y="101219"/>
                  </a:lnTo>
                  <a:lnTo>
                    <a:pt x="179070" y="93345"/>
                  </a:lnTo>
                  <a:lnTo>
                    <a:pt x="214122" y="74041"/>
                  </a:lnTo>
                  <a:close/>
                </a:path>
                <a:path w="436879" h="115569">
                  <a:moveTo>
                    <a:pt x="436753" y="11430"/>
                  </a:moveTo>
                  <a:lnTo>
                    <a:pt x="420116" y="22098"/>
                  </a:lnTo>
                  <a:lnTo>
                    <a:pt x="401193" y="28321"/>
                  </a:lnTo>
                  <a:lnTo>
                    <a:pt x="337566" y="40640"/>
                  </a:lnTo>
                  <a:lnTo>
                    <a:pt x="302514" y="48006"/>
                  </a:lnTo>
                  <a:lnTo>
                    <a:pt x="284099" y="57531"/>
                  </a:lnTo>
                  <a:lnTo>
                    <a:pt x="275463" y="74422"/>
                  </a:lnTo>
                  <a:lnTo>
                    <a:pt x="270383" y="105156"/>
                  </a:lnTo>
                  <a:lnTo>
                    <a:pt x="367919" y="115443"/>
                  </a:lnTo>
                  <a:lnTo>
                    <a:pt x="417830" y="109093"/>
                  </a:lnTo>
                  <a:lnTo>
                    <a:pt x="435610" y="77216"/>
                  </a:lnTo>
                  <a:lnTo>
                    <a:pt x="436753" y="11430"/>
                  </a:lnTo>
                  <a:close/>
                </a:path>
              </a:pathLst>
            </a:custGeom>
            <a:solidFill>
              <a:srgbClr val="5F8F2F"/>
            </a:solidFill>
          </p:spPr>
          <p:txBody>
            <a:bodyPr wrap="square" lIns="0" tIns="0" rIns="0" bIns="0" rtlCol="0"/>
            <a:lstStyle/>
            <a:p>
              <a:endParaRPr/>
            </a:p>
          </p:txBody>
        </p:sp>
        <p:sp>
          <p:nvSpPr>
            <p:cNvPr id="70" name="object 70"/>
            <p:cNvSpPr/>
            <p:nvPr/>
          </p:nvSpPr>
          <p:spPr>
            <a:xfrm>
              <a:off x="4777740" y="2391155"/>
              <a:ext cx="172085" cy="112395"/>
            </a:xfrm>
            <a:custGeom>
              <a:avLst/>
              <a:gdLst/>
              <a:ahLst/>
              <a:cxnLst/>
              <a:rect l="l" t="t" r="r" b="b"/>
              <a:pathLst>
                <a:path w="172085" h="112394">
                  <a:moveTo>
                    <a:pt x="74040" y="0"/>
                  </a:moveTo>
                  <a:lnTo>
                    <a:pt x="28701" y="7238"/>
                  </a:lnTo>
                  <a:lnTo>
                    <a:pt x="9144" y="41148"/>
                  </a:lnTo>
                  <a:lnTo>
                    <a:pt x="0" y="112394"/>
                  </a:lnTo>
                  <a:lnTo>
                    <a:pt x="26924" y="91948"/>
                  </a:lnTo>
                  <a:lnTo>
                    <a:pt x="48768" y="80010"/>
                  </a:lnTo>
                  <a:lnTo>
                    <a:pt x="77470" y="71246"/>
                  </a:lnTo>
                  <a:lnTo>
                    <a:pt x="123951" y="60325"/>
                  </a:lnTo>
                  <a:lnTo>
                    <a:pt x="163068" y="45212"/>
                  </a:lnTo>
                  <a:lnTo>
                    <a:pt x="171576" y="28448"/>
                  </a:lnTo>
                  <a:lnTo>
                    <a:pt x="164719" y="15239"/>
                  </a:lnTo>
                  <a:lnTo>
                    <a:pt x="159004" y="10032"/>
                  </a:lnTo>
                  <a:lnTo>
                    <a:pt x="74040" y="0"/>
                  </a:lnTo>
                  <a:close/>
                </a:path>
              </a:pathLst>
            </a:custGeom>
            <a:solidFill>
              <a:srgbClr val="86BB24"/>
            </a:solidFill>
          </p:spPr>
          <p:txBody>
            <a:bodyPr wrap="square" lIns="0" tIns="0" rIns="0" bIns="0" rtlCol="0"/>
            <a:lstStyle/>
            <a:p>
              <a:endParaRPr/>
            </a:p>
          </p:txBody>
        </p:sp>
        <p:sp>
          <p:nvSpPr>
            <p:cNvPr id="71" name="object 71"/>
            <p:cNvSpPr/>
            <p:nvPr/>
          </p:nvSpPr>
          <p:spPr>
            <a:xfrm>
              <a:off x="4678680" y="2223515"/>
              <a:ext cx="438784" cy="115570"/>
            </a:xfrm>
            <a:custGeom>
              <a:avLst/>
              <a:gdLst/>
              <a:ahLst/>
              <a:cxnLst/>
              <a:rect l="l" t="t" r="r" b="b"/>
              <a:pathLst>
                <a:path w="438785" h="115569">
                  <a:moveTo>
                    <a:pt x="214884" y="74041"/>
                  </a:moveTo>
                  <a:lnTo>
                    <a:pt x="156083" y="19685"/>
                  </a:lnTo>
                  <a:lnTo>
                    <a:pt x="114046" y="0"/>
                  </a:lnTo>
                  <a:lnTo>
                    <a:pt x="68580" y="13843"/>
                  </a:lnTo>
                  <a:lnTo>
                    <a:pt x="0" y="59436"/>
                  </a:lnTo>
                  <a:lnTo>
                    <a:pt x="22479" y="59944"/>
                  </a:lnTo>
                  <a:lnTo>
                    <a:pt x="42672" y="65024"/>
                  </a:lnTo>
                  <a:lnTo>
                    <a:pt x="66294" y="74041"/>
                  </a:lnTo>
                  <a:lnTo>
                    <a:pt x="100203" y="87503"/>
                  </a:lnTo>
                  <a:lnTo>
                    <a:pt x="133096" y="98933"/>
                  </a:lnTo>
                  <a:lnTo>
                    <a:pt x="155575" y="101219"/>
                  </a:lnTo>
                  <a:lnTo>
                    <a:pt x="179705" y="93345"/>
                  </a:lnTo>
                  <a:lnTo>
                    <a:pt x="214884" y="74041"/>
                  </a:lnTo>
                  <a:close/>
                </a:path>
                <a:path w="438785" h="115569">
                  <a:moveTo>
                    <a:pt x="438277" y="11430"/>
                  </a:moveTo>
                  <a:lnTo>
                    <a:pt x="421640" y="22098"/>
                  </a:lnTo>
                  <a:lnTo>
                    <a:pt x="402590" y="28321"/>
                  </a:lnTo>
                  <a:lnTo>
                    <a:pt x="338709" y="40640"/>
                  </a:lnTo>
                  <a:lnTo>
                    <a:pt x="303530" y="48006"/>
                  </a:lnTo>
                  <a:lnTo>
                    <a:pt x="285115" y="57531"/>
                  </a:lnTo>
                  <a:lnTo>
                    <a:pt x="276479" y="74422"/>
                  </a:lnTo>
                  <a:lnTo>
                    <a:pt x="271272" y="105156"/>
                  </a:lnTo>
                  <a:lnTo>
                    <a:pt x="369189" y="115443"/>
                  </a:lnTo>
                  <a:lnTo>
                    <a:pt x="419354" y="109093"/>
                  </a:lnTo>
                  <a:lnTo>
                    <a:pt x="437134" y="77216"/>
                  </a:lnTo>
                  <a:lnTo>
                    <a:pt x="438277" y="11430"/>
                  </a:lnTo>
                  <a:close/>
                </a:path>
              </a:pathLst>
            </a:custGeom>
            <a:solidFill>
              <a:srgbClr val="5F8F2F"/>
            </a:solidFill>
          </p:spPr>
          <p:txBody>
            <a:bodyPr wrap="square" lIns="0" tIns="0" rIns="0" bIns="0" rtlCol="0"/>
            <a:lstStyle/>
            <a:p>
              <a:endParaRPr/>
            </a:p>
          </p:txBody>
        </p:sp>
        <p:sp>
          <p:nvSpPr>
            <p:cNvPr id="72" name="object 72"/>
            <p:cNvSpPr/>
            <p:nvPr/>
          </p:nvSpPr>
          <p:spPr>
            <a:xfrm>
              <a:off x="4969764" y="2657855"/>
              <a:ext cx="172085" cy="112395"/>
            </a:xfrm>
            <a:custGeom>
              <a:avLst/>
              <a:gdLst/>
              <a:ahLst/>
              <a:cxnLst/>
              <a:rect l="l" t="t" r="r" b="b"/>
              <a:pathLst>
                <a:path w="172085" h="112394">
                  <a:moveTo>
                    <a:pt x="74040" y="0"/>
                  </a:moveTo>
                  <a:lnTo>
                    <a:pt x="28701" y="7238"/>
                  </a:lnTo>
                  <a:lnTo>
                    <a:pt x="9144" y="41148"/>
                  </a:lnTo>
                  <a:lnTo>
                    <a:pt x="0" y="112394"/>
                  </a:lnTo>
                  <a:lnTo>
                    <a:pt x="26924" y="91948"/>
                  </a:lnTo>
                  <a:lnTo>
                    <a:pt x="48768" y="80010"/>
                  </a:lnTo>
                  <a:lnTo>
                    <a:pt x="77470" y="71246"/>
                  </a:lnTo>
                  <a:lnTo>
                    <a:pt x="123951" y="60325"/>
                  </a:lnTo>
                  <a:lnTo>
                    <a:pt x="163068" y="45212"/>
                  </a:lnTo>
                  <a:lnTo>
                    <a:pt x="171576" y="28448"/>
                  </a:lnTo>
                  <a:lnTo>
                    <a:pt x="164719" y="15239"/>
                  </a:lnTo>
                  <a:lnTo>
                    <a:pt x="159003" y="10032"/>
                  </a:lnTo>
                  <a:lnTo>
                    <a:pt x="74040" y="0"/>
                  </a:lnTo>
                  <a:close/>
                </a:path>
              </a:pathLst>
            </a:custGeom>
            <a:solidFill>
              <a:srgbClr val="86BB24"/>
            </a:solidFill>
          </p:spPr>
          <p:txBody>
            <a:bodyPr wrap="square" lIns="0" tIns="0" rIns="0" bIns="0" rtlCol="0"/>
            <a:lstStyle/>
            <a:p>
              <a:endParaRPr/>
            </a:p>
          </p:txBody>
        </p:sp>
        <p:sp>
          <p:nvSpPr>
            <p:cNvPr id="73" name="object 73"/>
            <p:cNvSpPr/>
            <p:nvPr/>
          </p:nvSpPr>
          <p:spPr>
            <a:xfrm>
              <a:off x="4870704" y="2490215"/>
              <a:ext cx="436880" cy="115570"/>
            </a:xfrm>
            <a:custGeom>
              <a:avLst/>
              <a:gdLst/>
              <a:ahLst/>
              <a:cxnLst/>
              <a:rect l="l" t="t" r="r" b="b"/>
              <a:pathLst>
                <a:path w="436879" h="115569">
                  <a:moveTo>
                    <a:pt x="214122" y="74041"/>
                  </a:moveTo>
                  <a:lnTo>
                    <a:pt x="155575" y="19685"/>
                  </a:lnTo>
                  <a:lnTo>
                    <a:pt x="113665" y="0"/>
                  </a:lnTo>
                  <a:lnTo>
                    <a:pt x="68326" y="13843"/>
                  </a:lnTo>
                  <a:lnTo>
                    <a:pt x="0" y="59436"/>
                  </a:lnTo>
                  <a:lnTo>
                    <a:pt x="22352" y="59944"/>
                  </a:lnTo>
                  <a:lnTo>
                    <a:pt x="42418" y="65024"/>
                  </a:lnTo>
                  <a:lnTo>
                    <a:pt x="66040" y="74041"/>
                  </a:lnTo>
                  <a:lnTo>
                    <a:pt x="99822" y="87503"/>
                  </a:lnTo>
                  <a:lnTo>
                    <a:pt x="132588" y="98933"/>
                  </a:lnTo>
                  <a:lnTo>
                    <a:pt x="154940" y="101219"/>
                  </a:lnTo>
                  <a:lnTo>
                    <a:pt x="179070" y="93345"/>
                  </a:lnTo>
                  <a:lnTo>
                    <a:pt x="214122" y="74041"/>
                  </a:lnTo>
                  <a:close/>
                </a:path>
                <a:path w="436879" h="115569">
                  <a:moveTo>
                    <a:pt x="436753" y="11430"/>
                  </a:moveTo>
                  <a:lnTo>
                    <a:pt x="420116" y="22098"/>
                  </a:lnTo>
                  <a:lnTo>
                    <a:pt x="401193" y="28321"/>
                  </a:lnTo>
                  <a:lnTo>
                    <a:pt x="337566" y="40640"/>
                  </a:lnTo>
                  <a:lnTo>
                    <a:pt x="302514" y="48006"/>
                  </a:lnTo>
                  <a:lnTo>
                    <a:pt x="284099" y="57531"/>
                  </a:lnTo>
                  <a:lnTo>
                    <a:pt x="275463" y="74422"/>
                  </a:lnTo>
                  <a:lnTo>
                    <a:pt x="270383" y="105156"/>
                  </a:lnTo>
                  <a:lnTo>
                    <a:pt x="367919" y="115443"/>
                  </a:lnTo>
                  <a:lnTo>
                    <a:pt x="417830" y="109093"/>
                  </a:lnTo>
                  <a:lnTo>
                    <a:pt x="435610" y="77216"/>
                  </a:lnTo>
                  <a:lnTo>
                    <a:pt x="436753" y="11430"/>
                  </a:lnTo>
                  <a:close/>
                </a:path>
              </a:pathLst>
            </a:custGeom>
            <a:solidFill>
              <a:srgbClr val="5F8F2F"/>
            </a:solidFill>
          </p:spPr>
          <p:txBody>
            <a:bodyPr wrap="square" lIns="0" tIns="0" rIns="0" bIns="0" rtlCol="0"/>
            <a:lstStyle/>
            <a:p>
              <a:endParaRPr/>
            </a:p>
          </p:txBody>
        </p:sp>
        <p:sp>
          <p:nvSpPr>
            <p:cNvPr id="74" name="object 74"/>
            <p:cNvSpPr/>
            <p:nvPr/>
          </p:nvSpPr>
          <p:spPr>
            <a:xfrm>
              <a:off x="4832604" y="2767583"/>
              <a:ext cx="172085" cy="111760"/>
            </a:xfrm>
            <a:custGeom>
              <a:avLst/>
              <a:gdLst/>
              <a:ahLst/>
              <a:cxnLst/>
              <a:rect l="l" t="t" r="r" b="b"/>
              <a:pathLst>
                <a:path w="172085" h="111760">
                  <a:moveTo>
                    <a:pt x="74041" y="0"/>
                  </a:moveTo>
                  <a:lnTo>
                    <a:pt x="28701" y="7112"/>
                  </a:lnTo>
                  <a:lnTo>
                    <a:pt x="9144" y="40767"/>
                  </a:lnTo>
                  <a:lnTo>
                    <a:pt x="0" y="111252"/>
                  </a:lnTo>
                  <a:lnTo>
                    <a:pt x="26924" y="91059"/>
                  </a:lnTo>
                  <a:lnTo>
                    <a:pt x="48768" y="79121"/>
                  </a:lnTo>
                  <a:lnTo>
                    <a:pt x="77470" y="70485"/>
                  </a:lnTo>
                  <a:lnTo>
                    <a:pt x="123951" y="59817"/>
                  </a:lnTo>
                  <a:lnTo>
                    <a:pt x="163068" y="44704"/>
                  </a:lnTo>
                  <a:lnTo>
                    <a:pt x="171576" y="28067"/>
                  </a:lnTo>
                  <a:lnTo>
                    <a:pt x="164719" y="14986"/>
                  </a:lnTo>
                  <a:lnTo>
                    <a:pt x="159004" y="9906"/>
                  </a:lnTo>
                  <a:lnTo>
                    <a:pt x="74041" y="0"/>
                  </a:lnTo>
                  <a:close/>
                </a:path>
              </a:pathLst>
            </a:custGeom>
            <a:solidFill>
              <a:srgbClr val="86BB24"/>
            </a:solidFill>
          </p:spPr>
          <p:txBody>
            <a:bodyPr wrap="square" lIns="0" tIns="0" rIns="0" bIns="0" rtlCol="0"/>
            <a:lstStyle/>
            <a:p>
              <a:endParaRPr/>
            </a:p>
          </p:txBody>
        </p:sp>
        <p:sp>
          <p:nvSpPr>
            <p:cNvPr id="75" name="object 75"/>
            <p:cNvSpPr/>
            <p:nvPr/>
          </p:nvSpPr>
          <p:spPr>
            <a:xfrm>
              <a:off x="4741164" y="2764535"/>
              <a:ext cx="436880" cy="117475"/>
            </a:xfrm>
            <a:custGeom>
              <a:avLst/>
              <a:gdLst/>
              <a:ahLst/>
              <a:cxnLst/>
              <a:rect l="l" t="t" r="r" b="b"/>
              <a:pathLst>
                <a:path w="436879" h="117475">
                  <a:moveTo>
                    <a:pt x="214122" y="75057"/>
                  </a:moveTo>
                  <a:lnTo>
                    <a:pt x="155575" y="19939"/>
                  </a:lnTo>
                  <a:lnTo>
                    <a:pt x="113665" y="0"/>
                  </a:lnTo>
                  <a:lnTo>
                    <a:pt x="68326" y="13970"/>
                  </a:lnTo>
                  <a:lnTo>
                    <a:pt x="0" y="60325"/>
                  </a:lnTo>
                  <a:lnTo>
                    <a:pt x="22352" y="60706"/>
                  </a:lnTo>
                  <a:lnTo>
                    <a:pt x="42418" y="65913"/>
                  </a:lnTo>
                  <a:lnTo>
                    <a:pt x="66040" y="75057"/>
                  </a:lnTo>
                  <a:lnTo>
                    <a:pt x="99822" y="88646"/>
                  </a:lnTo>
                  <a:lnTo>
                    <a:pt x="132588" y="100203"/>
                  </a:lnTo>
                  <a:lnTo>
                    <a:pt x="154940" y="102616"/>
                  </a:lnTo>
                  <a:lnTo>
                    <a:pt x="179070" y="94615"/>
                  </a:lnTo>
                  <a:lnTo>
                    <a:pt x="214122" y="75057"/>
                  </a:lnTo>
                  <a:close/>
                </a:path>
                <a:path w="436879" h="117475">
                  <a:moveTo>
                    <a:pt x="436753" y="11557"/>
                  </a:moveTo>
                  <a:lnTo>
                    <a:pt x="420116" y="22352"/>
                  </a:lnTo>
                  <a:lnTo>
                    <a:pt x="401193" y="28702"/>
                  </a:lnTo>
                  <a:lnTo>
                    <a:pt x="337566" y="41148"/>
                  </a:lnTo>
                  <a:lnTo>
                    <a:pt x="302514" y="48641"/>
                  </a:lnTo>
                  <a:lnTo>
                    <a:pt x="284099" y="58293"/>
                  </a:lnTo>
                  <a:lnTo>
                    <a:pt x="275463" y="75438"/>
                  </a:lnTo>
                  <a:lnTo>
                    <a:pt x="270383" y="106553"/>
                  </a:lnTo>
                  <a:lnTo>
                    <a:pt x="367919" y="116967"/>
                  </a:lnTo>
                  <a:lnTo>
                    <a:pt x="417830" y="110617"/>
                  </a:lnTo>
                  <a:lnTo>
                    <a:pt x="435610" y="78232"/>
                  </a:lnTo>
                  <a:lnTo>
                    <a:pt x="436753" y="11557"/>
                  </a:lnTo>
                  <a:close/>
                </a:path>
              </a:pathLst>
            </a:custGeom>
            <a:solidFill>
              <a:srgbClr val="5F8F2F"/>
            </a:solidFill>
          </p:spPr>
          <p:txBody>
            <a:bodyPr wrap="square" lIns="0" tIns="0" rIns="0" bIns="0" rtlCol="0"/>
            <a:lstStyle/>
            <a:p>
              <a:endParaRPr/>
            </a:p>
          </p:txBody>
        </p:sp>
        <p:pic>
          <p:nvPicPr>
            <p:cNvPr id="76" name="object 76"/>
            <p:cNvPicPr/>
            <p:nvPr/>
          </p:nvPicPr>
          <p:blipFill>
            <a:blip r:embed="rId9" cstate="print"/>
            <a:stretch>
              <a:fillRect/>
            </a:stretch>
          </p:blipFill>
          <p:spPr>
            <a:xfrm>
              <a:off x="3880104" y="3116580"/>
              <a:ext cx="172212" cy="111251"/>
            </a:xfrm>
            <a:prstGeom prst="rect">
              <a:avLst/>
            </a:prstGeom>
          </p:spPr>
        </p:pic>
        <p:pic>
          <p:nvPicPr>
            <p:cNvPr id="77" name="object 77"/>
            <p:cNvPicPr/>
            <p:nvPr/>
          </p:nvPicPr>
          <p:blipFill>
            <a:blip r:embed="rId10" cstate="print"/>
            <a:stretch>
              <a:fillRect/>
            </a:stretch>
          </p:blipFill>
          <p:spPr>
            <a:xfrm>
              <a:off x="2874264" y="1274063"/>
              <a:ext cx="3041904" cy="2828544"/>
            </a:xfrm>
            <a:prstGeom prst="rect">
              <a:avLst/>
            </a:prstGeom>
          </p:spPr>
        </p:pic>
      </p:grpSp>
      <p:sp>
        <p:nvSpPr>
          <p:cNvPr id="78" name="object 78"/>
          <p:cNvSpPr txBox="1"/>
          <p:nvPr/>
        </p:nvSpPr>
        <p:spPr>
          <a:xfrm>
            <a:off x="6111621" y="1018724"/>
            <a:ext cx="2281555" cy="666750"/>
          </a:xfrm>
          <a:prstGeom prst="rect">
            <a:avLst/>
          </a:prstGeom>
        </p:spPr>
        <p:txBody>
          <a:bodyPr vert="horz" wrap="square" lIns="0" tIns="120015" rIns="0" bIns="0" rtlCol="0">
            <a:spAutoFit/>
          </a:bodyPr>
          <a:lstStyle/>
          <a:p>
            <a:pPr marL="12700">
              <a:lnSpc>
                <a:spcPct val="100000"/>
              </a:lnSpc>
              <a:spcBef>
                <a:spcPts val="945"/>
              </a:spcBef>
            </a:pPr>
            <a:r>
              <a:rPr sz="1400" b="1" spc="45" dirty="0">
                <a:solidFill>
                  <a:srgbClr val="313D47"/>
                </a:solidFill>
                <a:latin typeface="Tahoma"/>
                <a:cs typeface="Tahoma"/>
              </a:rPr>
              <a:t>Cumhuriyet</a:t>
            </a:r>
            <a:r>
              <a:rPr sz="1400" b="1" spc="-35" dirty="0">
                <a:solidFill>
                  <a:srgbClr val="313D47"/>
                </a:solidFill>
                <a:latin typeface="Tahoma"/>
                <a:cs typeface="Tahoma"/>
              </a:rPr>
              <a:t> </a:t>
            </a:r>
            <a:r>
              <a:rPr sz="1400" b="1" spc="-10" dirty="0">
                <a:solidFill>
                  <a:srgbClr val="313D47"/>
                </a:solidFill>
                <a:latin typeface="Tahoma"/>
                <a:cs typeface="Tahoma"/>
              </a:rPr>
              <a:t>Başsavcılığı</a:t>
            </a:r>
            <a:endParaRPr sz="1400">
              <a:latin typeface="Tahoma"/>
              <a:cs typeface="Tahoma"/>
            </a:endParaRPr>
          </a:p>
          <a:p>
            <a:pPr marL="12700">
              <a:lnSpc>
                <a:spcPct val="100000"/>
              </a:lnSpc>
              <a:spcBef>
                <a:spcPts val="840"/>
              </a:spcBef>
            </a:pPr>
            <a:r>
              <a:rPr sz="1400" b="1" dirty="0">
                <a:solidFill>
                  <a:srgbClr val="313D47"/>
                </a:solidFill>
                <a:latin typeface="Tahoma"/>
                <a:cs typeface="Tahoma"/>
              </a:rPr>
              <a:t>Aile</a:t>
            </a:r>
            <a:r>
              <a:rPr sz="1400" b="1" spc="120" dirty="0">
                <a:solidFill>
                  <a:srgbClr val="313D47"/>
                </a:solidFill>
                <a:latin typeface="Tahoma"/>
                <a:cs typeface="Tahoma"/>
              </a:rPr>
              <a:t> </a:t>
            </a:r>
            <a:r>
              <a:rPr sz="1400" b="1" spc="-10" dirty="0">
                <a:solidFill>
                  <a:srgbClr val="313D47"/>
                </a:solidFill>
                <a:latin typeface="Tahoma"/>
                <a:cs typeface="Tahoma"/>
              </a:rPr>
              <a:t>Mahkemeleri</a:t>
            </a:r>
            <a:endParaRPr sz="1400">
              <a:latin typeface="Tahoma"/>
              <a:cs typeface="Tahoma"/>
            </a:endParaRPr>
          </a:p>
        </p:txBody>
      </p:sp>
      <p:sp>
        <p:nvSpPr>
          <p:cNvPr id="79" name="object 79"/>
          <p:cNvSpPr txBox="1"/>
          <p:nvPr/>
        </p:nvSpPr>
        <p:spPr>
          <a:xfrm>
            <a:off x="6111621" y="1660222"/>
            <a:ext cx="2019300" cy="1305560"/>
          </a:xfrm>
          <a:prstGeom prst="rect">
            <a:avLst/>
          </a:prstGeom>
        </p:spPr>
        <p:txBody>
          <a:bodyPr vert="horz" wrap="square" lIns="0" tIns="118745" rIns="0" bIns="0" rtlCol="0">
            <a:spAutoFit/>
          </a:bodyPr>
          <a:lstStyle/>
          <a:p>
            <a:pPr marL="12700">
              <a:lnSpc>
                <a:spcPct val="100000"/>
              </a:lnSpc>
              <a:spcBef>
                <a:spcPts val="935"/>
              </a:spcBef>
            </a:pPr>
            <a:r>
              <a:rPr sz="1400" b="1" dirty="0">
                <a:solidFill>
                  <a:srgbClr val="313D47"/>
                </a:solidFill>
                <a:latin typeface="Tahoma"/>
                <a:cs typeface="Tahoma"/>
              </a:rPr>
              <a:t>Kolluk</a:t>
            </a:r>
            <a:r>
              <a:rPr sz="1400" b="1" spc="215" dirty="0">
                <a:solidFill>
                  <a:srgbClr val="313D47"/>
                </a:solidFill>
                <a:latin typeface="Tahoma"/>
                <a:cs typeface="Tahoma"/>
              </a:rPr>
              <a:t> </a:t>
            </a:r>
            <a:r>
              <a:rPr sz="1400" b="1" spc="-10" dirty="0">
                <a:solidFill>
                  <a:srgbClr val="313D47"/>
                </a:solidFill>
                <a:latin typeface="Tahoma"/>
                <a:cs typeface="Tahoma"/>
              </a:rPr>
              <a:t>Birimleri</a:t>
            </a:r>
            <a:endParaRPr sz="1400">
              <a:latin typeface="Tahoma"/>
              <a:cs typeface="Tahoma"/>
            </a:endParaRPr>
          </a:p>
          <a:p>
            <a:pPr marL="12700">
              <a:lnSpc>
                <a:spcPct val="100000"/>
              </a:lnSpc>
              <a:spcBef>
                <a:spcPts val="840"/>
              </a:spcBef>
            </a:pPr>
            <a:r>
              <a:rPr sz="1400" b="1" dirty="0">
                <a:solidFill>
                  <a:srgbClr val="313D47"/>
                </a:solidFill>
                <a:latin typeface="Tahoma"/>
                <a:cs typeface="Tahoma"/>
              </a:rPr>
              <a:t>Polis</a:t>
            </a:r>
            <a:r>
              <a:rPr sz="1400" b="1" spc="130" dirty="0">
                <a:solidFill>
                  <a:srgbClr val="313D47"/>
                </a:solidFill>
                <a:latin typeface="Tahoma"/>
                <a:cs typeface="Tahoma"/>
              </a:rPr>
              <a:t> </a:t>
            </a:r>
            <a:r>
              <a:rPr sz="1400" b="1" spc="-10" dirty="0">
                <a:solidFill>
                  <a:srgbClr val="313D47"/>
                </a:solidFill>
                <a:latin typeface="Tahoma"/>
                <a:cs typeface="Tahoma"/>
              </a:rPr>
              <a:t>Merkezleri</a:t>
            </a:r>
            <a:endParaRPr sz="1400">
              <a:latin typeface="Tahoma"/>
              <a:cs typeface="Tahoma"/>
            </a:endParaRPr>
          </a:p>
          <a:p>
            <a:pPr marL="12700" marR="5080">
              <a:lnSpc>
                <a:spcPct val="150000"/>
              </a:lnSpc>
            </a:pPr>
            <a:r>
              <a:rPr sz="1400" b="1" dirty="0">
                <a:solidFill>
                  <a:srgbClr val="313D47"/>
                </a:solidFill>
                <a:latin typeface="Tahoma"/>
                <a:cs typeface="Tahoma"/>
              </a:rPr>
              <a:t>Jandarma</a:t>
            </a:r>
            <a:r>
              <a:rPr sz="1400" b="1" spc="340" dirty="0">
                <a:solidFill>
                  <a:srgbClr val="313D47"/>
                </a:solidFill>
                <a:latin typeface="Tahoma"/>
                <a:cs typeface="Tahoma"/>
              </a:rPr>
              <a:t> </a:t>
            </a:r>
            <a:r>
              <a:rPr sz="1400" b="1" spc="-10" dirty="0">
                <a:solidFill>
                  <a:srgbClr val="313D47"/>
                </a:solidFill>
                <a:latin typeface="Tahoma"/>
                <a:cs typeface="Tahoma"/>
              </a:rPr>
              <a:t>Karakolları </a:t>
            </a:r>
            <a:r>
              <a:rPr sz="1400" b="1" dirty="0">
                <a:solidFill>
                  <a:srgbClr val="313D47"/>
                </a:solidFill>
                <a:latin typeface="Tahoma"/>
                <a:cs typeface="Tahoma"/>
              </a:rPr>
              <a:t>Sağlık</a:t>
            </a:r>
            <a:r>
              <a:rPr sz="1400" b="1" spc="170" dirty="0">
                <a:solidFill>
                  <a:srgbClr val="313D47"/>
                </a:solidFill>
                <a:latin typeface="Tahoma"/>
                <a:cs typeface="Tahoma"/>
              </a:rPr>
              <a:t> </a:t>
            </a:r>
            <a:r>
              <a:rPr sz="1400" b="1" spc="-10" dirty="0">
                <a:solidFill>
                  <a:srgbClr val="313D47"/>
                </a:solidFill>
                <a:latin typeface="Tahoma"/>
                <a:cs typeface="Tahoma"/>
              </a:rPr>
              <a:t>Bakanlığı</a:t>
            </a:r>
            <a:endParaRPr sz="1400">
              <a:latin typeface="Tahoma"/>
              <a:cs typeface="Tahoma"/>
            </a:endParaRPr>
          </a:p>
        </p:txBody>
      </p:sp>
      <p:pic>
        <p:nvPicPr>
          <p:cNvPr id="80" name="object 80"/>
          <p:cNvPicPr/>
          <p:nvPr/>
        </p:nvPicPr>
        <p:blipFill>
          <a:blip r:embed="rId11" cstate="print"/>
          <a:stretch>
            <a:fillRect/>
          </a:stretch>
        </p:blipFill>
        <p:spPr>
          <a:xfrm>
            <a:off x="6123471" y="3380232"/>
            <a:ext cx="1269282" cy="1670302"/>
          </a:xfrm>
          <a:prstGeom prst="rect">
            <a:avLst/>
          </a:prstGeom>
        </p:spPr>
      </p:pic>
      <p:sp>
        <p:nvSpPr>
          <p:cNvPr id="81" name="object 81"/>
          <p:cNvSpPr/>
          <p:nvPr/>
        </p:nvSpPr>
        <p:spPr>
          <a:xfrm>
            <a:off x="638555" y="4634484"/>
            <a:ext cx="0" cy="99060"/>
          </a:xfrm>
          <a:custGeom>
            <a:avLst/>
            <a:gdLst/>
            <a:ahLst/>
            <a:cxnLst/>
            <a:rect l="l" t="t" r="r" b="b"/>
            <a:pathLst>
              <a:path h="99060">
                <a:moveTo>
                  <a:pt x="0" y="0"/>
                </a:moveTo>
                <a:lnTo>
                  <a:pt x="0" y="98945"/>
                </a:lnTo>
              </a:path>
            </a:pathLst>
          </a:custGeom>
          <a:ln w="3175">
            <a:solidFill>
              <a:srgbClr val="C5C5C5"/>
            </a:solidFill>
          </a:ln>
        </p:spPr>
        <p:txBody>
          <a:bodyPr wrap="square" lIns="0" tIns="0" rIns="0" bIns="0" rtlCol="0"/>
          <a:lstStyle/>
          <a:p>
            <a:endParaRPr/>
          </a:p>
        </p:txBody>
      </p:sp>
      <p:pic>
        <p:nvPicPr>
          <p:cNvPr id="82" name="object 82"/>
          <p:cNvPicPr/>
          <p:nvPr/>
        </p:nvPicPr>
        <p:blipFill>
          <a:blip r:embed="rId12" cstate="print"/>
          <a:stretch>
            <a:fillRect/>
          </a:stretch>
        </p:blipFill>
        <p:spPr>
          <a:xfrm>
            <a:off x="862583" y="3349752"/>
            <a:ext cx="1592580" cy="1379220"/>
          </a:xfrm>
          <a:prstGeom prst="rect">
            <a:avLst/>
          </a:prstGeom>
        </p:spPr>
      </p:pic>
      <p:sp>
        <p:nvSpPr>
          <p:cNvPr id="83" name="object 83"/>
          <p:cNvSpPr txBox="1">
            <a:spLocks noGrp="1"/>
          </p:cNvSpPr>
          <p:nvPr>
            <p:ph type="title"/>
          </p:nvPr>
        </p:nvSpPr>
        <p:spPr>
          <a:prstGeom prst="rect">
            <a:avLst/>
          </a:prstGeom>
        </p:spPr>
        <p:txBody>
          <a:bodyPr vert="horz" wrap="square" lIns="0" tIns="13335" rIns="0" bIns="0" rtlCol="0">
            <a:spAutoFit/>
          </a:bodyPr>
          <a:lstStyle/>
          <a:p>
            <a:pPr marL="2465070">
              <a:lnSpc>
                <a:spcPct val="100000"/>
              </a:lnSpc>
              <a:spcBef>
                <a:spcPts val="105"/>
              </a:spcBef>
            </a:pPr>
            <a:r>
              <a:rPr sz="1400" b="1" spc="20" dirty="0">
                <a:latin typeface="Tahoma"/>
                <a:cs typeface="Tahoma"/>
              </a:rPr>
              <a:t>Şiddet</a:t>
            </a:r>
            <a:r>
              <a:rPr sz="1400" b="1" spc="190" dirty="0">
                <a:latin typeface="Tahoma"/>
                <a:cs typeface="Tahoma"/>
              </a:rPr>
              <a:t> </a:t>
            </a:r>
            <a:r>
              <a:rPr sz="1400" b="1" spc="20" dirty="0">
                <a:latin typeface="Tahoma"/>
                <a:cs typeface="Tahoma"/>
              </a:rPr>
              <a:t>Mağdurlarının</a:t>
            </a:r>
            <a:r>
              <a:rPr sz="1400" b="1" spc="170" dirty="0">
                <a:latin typeface="Tahoma"/>
                <a:cs typeface="Tahoma"/>
              </a:rPr>
              <a:t> </a:t>
            </a:r>
            <a:r>
              <a:rPr sz="1400" b="1" spc="20" dirty="0">
                <a:latin typeface="Tahoma"/>
                <a:cs typeface="Tahoma"/>
              </a:rPr>
              <a:t>Başvurabileceği</a:t>
            </a:r>
            <a:r>
              <a:rPr sz="1400" b="1" spc="175" dirty="0">
                <a:latin typeface="Tahoma"/>
                <a:cs typeface="Tahoma"/>
              </a:rPr>
              <a:t> </a:t>
            </a:r>
            <a:r>
              <a:rPr sz="1400" b="1" spc="-10" dirty="0">
                <a:latin typeface="Tahoma"/>
                <a:cs typeface="Tahoma"/>
              </a:rPr>
              <a:t>Kurumlar</a:t>
            </a:r>
            <a:endParaRPr sz="1400">
              <a:latin typeface="Tahoma"/>
              <a:cs typeface="Tahom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b="1" dirty="0">
                <a:latin typeface="Arial"/>
                <a:cs typeface="Arial"/>
              </a:rPr>
              <a:t>İnsanlar</a:t>
            </a:r>
            <a:r>
              <a:rPr b="1" spc="-95" dirty="0">
                <a:latin typeface="Arial"/>
                <a:cs typeface="Arial"/>
              </a:rPr>
              <a:t> </a:t>
            </a:r>
            <a:r>
              <a:rPr b="1" dirty="0">
                <a:latin typeface="Arial"/>
                <a:cs typeface="Arial"/>
              </a:rPr>
              <a:t>Arasında</a:t>
            </a:r>
            <a:r>
              <a:rPr b="1" spc="-105" dirty="0">
                <a:latin typeface="Arial"/>
                <a:cs typeface="Arial"/>
              </a:rPr>
              <a:t> </a:t>
            </a:r>
            <a:r>
              <a:rPr b="1" dirty="0">
                <a:latin typeface="Arial"/>
                <a:cs typeface="Arial"/>
              </a:rPr>
              <a:t>Sosyal</a:t>
            </a:r>
            <a:r>
              <a:rPr b="1" spc="-70" dirty="0">
                <a:latin typeface="Arial"/>
                <a:cs typeface="Arial"/>
              </a:rPr>
              <a:t> </a:t>
            </a:r>
            <a:r>
              <a:rPr b="1" dirty="0">
                <a:latin typeface="Arial"/>
                <a:cs typeface="Arial"/>
              </a:rPr>
              <a:t>Eşitlik</a:t>
            </a:r>
            <a:r>
              <a:rPr b="1" spc="-80" dirty="0">
                <a:latin typeface="Arial"/>
                <a:cs typeface="Arial"/>
              </a:rPr>
              <a:t> </a:t>
            </a:r>
            <a:r>
              <a:rPr b="1" spc="-50" dirty="0">
                <a:latin typeface="Arial"/>
                <a:cs typeface="Arial"/>
              </a:rPr>
              <a:t>!</a:t>
            </a:r>
          </a:p>
        </p:txBody>
      </p:sp>
      <p:sp>
        <p:nvSpPr>
          <p:cNvPr id="3" name="object 3"/>
          <p:cNvSpPr txBox="1"/>
          <p:nvPr/>
        </p:nvSpPr>
        <p:spPr>
          <a:xfrm>
            <a:off x="528929" y="2296414"/>
            <a:ext cx="4790440" cy="666115"/>
          </a:xfrm>
          <a:prstGeom prst="rect">
            <a:avLst/>
          </a:prstGeom>
        </p:spPr>
        <p:txBody>
          <a:bodyPr vert="horz" wrap="square" lIns="0" tIns="12700" rIns="0" bIns="0" rtlCol="0">
            <a:spAutoFit/>
          </a:bodyPr>
          <a:lstStyle/>
          <a:p>
            <a:pPr marL="12700" marR="5080" indent="-7620">
              <a:lnSpc>
                <a:spcPct val="100000"/>
              </a:lnSpc>
              <a:spcBef>
                <a:spcPts val="100"/>
              </a:spcBef>
              <a:buSzPct val="92857"/>
              <a:buFont typeface="Times New Roman"/>
              <a:buChar char="▪"/>
              <a:tabLst>
                <a:tab pos="76200" algn="l"/>
              </a:tabLst>
            </a:pPr>
            <a:r>
              <a:rPr sz="1400" b="1" dirty="0">
                <a:solidFill>
                  <a:srgbClr val="313D47"/>
                </a:solidFill>
                <a:latin typeface="Tahoma"/>
                <a:cs typeface="Tahoma"/>
              </a:rPr>
              <a:t>	Otelimiz</a:t>
            </a:r>
            <a:r>
              <a:rPr sz="1400" b="1" spc="35" dirty="0">
                <a:solidFill>
                  <a:srgbClr val="313D47"/>
                </a:solidFill>
                <a:latin typeface="Tahoma"/>
                <a:cs typeface="Tahoma"/>
              </a:rPr>
              <a:t> </a:t>
            </a:r>
            <a:r>
              <a:rPr sz="1400" b="1" dirty="0">
                <a:solidFill>
                  <a:srgbClr val="313D47"/>
                </a:solidFill>
                <a:latin typeface="Tahoma"/>
                <a:cs typeface="Tahoma"/>
              </a:rPr>
              <a:t>din,</a:t>
            </a:r>
            <a:r>
              <a:rPr sz="1400" b="1" spc="60" dirty="0">
                <a:solidFill>
                  <a:srgbClr val="313D47"/>
                </a:solidFill>
                <a:latin typeface="Tahoma"/>
                <a:cs typeface="Tahoma"/>
              </a:rPr>
              <a:t> </a:t>
            </a:r>
            <a:r>
              <a:rPr sz="1400" b="1" dirty="0">
                <a:solidFill>
                  <a:srgbClr val="313D47"/>
                </a:solidFill>
                <a:latin typeface="Tahoma"/>
                <a:cs typeface="Tahoma"/>
              </a:rPr>
              <a:t>dil,</a:t>
            </a:r>
            <a:r>
              <a:rPr sz="1400" b="1" spc="60" dirty="0">
                <a:solidFill>
                  <a:srgbClr val="313D47"/>
                </a:solidFill>
                <a:latin typeface="Tahoma"/>
                <a:cs typeface="Tahoma"/>
              </a:rPr>
              <a:t> </a:t>
            </a:r>
            <a:r>
              <a:rPr sz="1400" b="1" spc="-85" dirty="0">
                <a:solidFill>
                  <a:srgbClr val="313D47"/>
                </a:solidFill>
                <a:latin typeface="Tahoma"/>
                <a:cs typeface="Tahoma"/>
              </a:rPr>
              <a:t>Irk</a:t>
            </a:r>
            <a:r>
              <a:rPr sz="1400" b="1" spc="50" dirty="0">
                <a:solidFill>
                  <a:srgbClr val="313D47"/>
                </a:solidFill>
                <a:latin typeface="Tahoma"/>
                <a:cs typeface="Tahoma"/>
              </a:rPr>
              <a:t> </a:t>
            </a:r>
            <a:r>
              <a:rPr sz="1400" b="1" spc="-75" dirty="0">
                <a:solidFill>
                  <a:srgbClr val="313D47"/>
                </a:solidFill>
                <a:latin typeface="Tahoma"/>
                <a:cs typeface="Tahoma"/>
              </a:rPr>
              <a:t>ayrImI</a:t>
            </a:r>
            <a:r>
              <a:rPr sz="1400" b="1" spc="55" dirty="0">
                <a:solidFill>
                  <a:srgbClr val="313D47"/>
                </a:solidFill>
                <a:latin typeface="Tahoma"/>
                <a:cs typeface="Tahoma"/>
              </a:rPr>
              <a:t> </a:t>
            </a:r>
            <a:r>
              <a:rPr sz="1400" b="1" dirty="0">
                <a:solidFill>
                  <a:srgbClr val="313D47"/>
                </a:solidFill>
                <a:latin typeface="Tahoma"/>
                <a:cs typeface="Tahoma"/>
              </a:rPr>
              <a:t>yapmadan</a:t>
            </a:r>
            <a:r>
              <a:rPr sz="1400" b="1" spc="70" dirty="0">
                <a:solidFill>
                  <a:srgbClr val="313D47"/>
                </a:solidFill>
                <a:latin typeface="Tahoma"/>
                <a:cs typeface="Tahoma"/>
              </a:rPr>
              <a:t> </a:t>
            </a:r>
            <a:r>
              <a:rPr sz="1400" b="1" spc="35" dirty="0">
                <a:solidFill>
                  <a:srgbClr val="313D47"/>
                </a:solidFill>
                <a:latin typeface="Tahoma"/>
                <a:cs typeface="Tahoma"/>
              </a:rPr>
              <a:t>tüm </a:t>
            </a:r>
            <a:r>
              <a:rPr sz="1400" b="1" dirty="0">
                <a:solidFill>
                  <a:srgbClr val="313D47"/>
                </a:solidFill>
                <a:latin typeface="Tahoma"/>
                <a:cs typeface="Tahoma"/>
              </a:rPr>
              <a:t>misafirlerimize</a:t>
            </a:r>
            <a:r>
              <a:rPr sz="1400" b="1" spc="-35" dirty="0">
                <a:solidFill>
                  <a:srgbClr val="313D47"/>
                </a:solidFill>
                <a:latin typeface="Tahoma"/>
                <a:cs typeface="Tahoma"/>
              </a:rPr>
              <a:t> </a:t>
            </a:r>
            <a:r>
              <a:rPr sz="1400" b="1" dirty="0">
                <a:solidFill>
                  <a:srgbClr val="313D47"/>
                </a:solidFill>
                <a:latin typeface="Tahoma"/>
                <a:cs typeface="Tahoma"/>
              </a:rPr>
              <a:t>ve çalIşma</a:t>
            </a:r>
            <a:r>
              <a:rPr sz="1400" b="1" spc="-20" dirty="0">
                <a:solidFill>
                  <a:srgbClr val="313D47"/>
                </a:solidFill>
                <a:latin typeface="Tahoma"/>
                <a:cs typeface="Tahoma"/>
              </a:rPr>
              <a:t> </a:t>
            </a:r>
            <a:r>
              <a:rPr sz="1400" b="1" spc="-25" dirty="0">
                <a:solidFill>
                  <a:srgbClr val="313D47"/>
                </a:solidFill>
                <a:latin typeface="Tahoma"/>
                <a:cs typeface="Tahoma"/>
              </a:rPr>
              <a:t>arkadaşlarImIza</a:t>
            </a:r>
            <a:r>
              <a:rPr sz="1400" b="1" spc="-30" dirty="0">
                <a:solidFill>
                  <a:srgbClr val="313D47"/>
                </a:solidFill>
                <a:latin typeface="Tahoma"/>
                <a:cs typeface="Tahoma"/>
              </a:rPr>
              <a:t> </a:t>
            </a:r>
            <a:r>
              <a:rPr sz="1400" b="1" spc="-65" dirty="0">
                <a:solidFill>
                  <a:srgbClr val="313D47"/>
                </a:solidFill>
                <a:latin typeface="Tahoma"/>
                <a:cs typeface="Tahoma"/>
              </a:rPr>
              <a:t>saygIlI</a:t>
            </a:r>
            <a:r>
              <a:rPr sz="1400" b="1" spc="-30" dirty="0">
                <a:solidFill>
                  <a:srgbClr val="313D47"/>
                </a:solidFill>
                <a:latin typeface="Tahoma"/>
                <a:cs typeface="Tahoma"/>
              </a:rPr>
              <a:t> </a:t>
            </a:r>
            <a:r>
              <a:rPr sz="1400" b="1" spc="-25" dirty="0">
                <a:solidFill>
                  <a:srgbClr val="313D47"/>
                </a:solidFill>
                <a:latin typeface="Tahoma"/>
                <a:cs typeface="Tahoma"/>
              </a:rPr>
              <a:t>ve </a:t>
            </a:r>
            <a:r>
              <a:rPr sz="1400" b="1" dirty="0">
                <a:solidFill>
                  <a:srgbClr val="313D47"/>
                </a:solidFill>
                <a:latin typeface="Tahoma"/>
                <a:cs typeface="Tahoma"/>
              </a:rPr>
              <a:t>eşit</a:t>
            </a:r>
            <a:r>
              <a:rPr sz="1400" b="1" spc="30" dirty="0">
                <a:solidFill>
                  <a:srgbClr val="313D47"/>
                </a:solidFill>
                <a:latin typeface="Tahoma"/>
                <a:cs typeface="Tahoma"/>
              </a:rPr>
              <a:t> </a:t>
            </a:r>
            <a:r>
              <a:rPr sz="1400" b="1" dirty="0">
                <a:solidFill>
                  <a:srgbClr val="313D47"/>
                </a:solidFill>
                <a:latin typeface="Tahoma"/>
                <a:cs typeface="Tahoma"/>
              </a:rPr>
              <a:t>şekilde</a:t>
            </a:r>
            <a:r>
              <a:rPr sz="1400" b="1" spc="30" dirty="0">
                <a:solidFill>
                  <a:srgbClr val="313D47"/>
                </a:solidFill>
                <a:latin typeface="Tahoma"/>
                <a:cs typeface="Tahoma"/>
              </a:rPr>
              <a:t> </a:t>
            </a:r>
            <a:r>
              <a:rPr sz="1400" b="1" spc="-10" dirty="0">
                <a:solidFill>
                  <a:srgbClr val="313D47"/>
                </a:solidFill>
                <a:latin typeface="Tahoma"/>
                <a:cs typeface="Tahoma"/>
              </a:rPr>
              <a:t>davranmaktadIr.</a:t>
            </a:r>
            <a:endParaRPr sz="1400">
              <a:latin typeface="Tahoma"/>
              <a:cs typeface="Tahoma"/>
            </a:endParaRPr>
          </a:p>
        </p:txBody>
      </p:sp>
      <p:pic>
        <p:nvPicPr>
          <p:cNvPr id="4" name="object 4"/>
          <p:cNvPicPr/>
          <p:nvPr/>
        </p:nvPicPr>
        <p:blipFill>
          <a:blip r:embed="rId2" cstate="print"/>
          <a:stretch>
            <a:fillRect/>
          </a:stretch>
        </p:blipFill>
        <p:spPr>
          <a:xfrm>
            <a:off x="6051803" y="1018032"/>
            <a:ext cx="2642616" cy="2647188"/>
          </a:xfrm>
          <a:prstGeom prst="rect">
            <a:avLst/>
          </a:prstGeom>
        </p:spPr>
      </p:pic>
      <p:pic>
        <p:nvPicPr>
          <p:cNvPr id="5" name="object 5"/>
          <p:cNvPicPr/>
          <p:nvPr/>
        </p:nvPicPr>
        <p:blipFill>
          <a:blip r:embed="rId3" cstate="print"/>
          <a:stretch>
            <a:fillRect/>
          </a:stretch>
        </p:blipFill>
        <p:spPr>
          <a:xfrm>
            <a:off x="8663940" y="4762500"/>
            <a:ext cx="426720" cy="36575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0700" y="269570"/>
            <a:ext cx="5048250" cy="406400"/>
          </a:xfrm>
          <a:prstGeom prst="rect">
            <a:avLst/>
          </a:prstGeom>
        </p:spPr>
        <p:txBody>
          <a:bodyPr vert="horz" wrap="square" lIns="0" tIns="12065" rIns="0" bIns="0" rtlCol="0">
            <a:spAutoFit/>
          </a:bodyPr>
          <a:lstStyle/>
          <a:p>
            <a:pPr marL="12700">
              <a:lnSpc>
                <a:spcPct val="100000"/>
              </a:lnSpc>
              <a:spcBef>
                <a:spcPts val="95"/>
              </a:spcBef>
            </a:pPr>
            <a:r>
              <a:rPr b="1" dirty="0">
                <a:latin typeface="Arial"/>
                <a:cs typeface="Arial"/>
              </a:rPr>
              <a:t>Misafir</a:t>
            </a:r>
            <a:r>
              <a:rPr b="1" spc="-65" dirty="0">
                <a:latin typeface="Arial"/>
                <a:cs typeface="Arial"/>
              </a:rPr>
              <a:t> </a:t>
            </a:r>
            <a:r>
              <a:rPr b="1" dirty="0">
                <a:latin typeface="Arial"/>
                <a:cs typeface="Arial"/>
              </a:rPr>
              <a:t>Çocuklarına</a:t>
            </a:r>
            <a:r>
              <a:rPr b="1" spc="-85" dirty="0">
                <a:latin typeface="Arial"/>
                <a:cs typeface="Arial"/>
              </a:rPr>
              <a:t> </a:t>
            </a:r>
            <a:r>
              <a:rPr b="1" spc="-10" dirty="0">
                <a:latin typeface="Arial"/>
                <a:cs typeface="Arial"/>
              </a:rPr>
              <a:t>Dokunmayın!</a:t>
            </a:r>
          </a:p>
        </p:txBody>
      </p:sp>
      <p:sp>
        <p:nvSpPr>
          <p:cNvPr id="3" name="object 3"/>
          <p:cNvSpPr txBox="1"/>
          <p:nvPr/>
        </p:nvSpPr>
        <p:spPr>
          <a:xfrm>
            <a:off x="448767" y="981532"/>
            <a:ext cx="3829050" cy="1094105"/>
          </a:xfrm>
          <a:prstGeom prst="rect">
            <a:avLst/>
          </a:prstGeom>
        </p:spPr>
        <p:txBody>
          <a:bodyPr vert="horz" wrap="square" lIns="0" tIns="13335" rIns="0" bIns="0" rtlCol="0">
            <a:spAutoFit/>
          </a:bodyPr>
          <a:lstStyle/>
          <a:p>
            <a:pPr marL="12700" marR="5080" indent="-7620">
              <a:lnSpc>
                <a:spcPct val="100000"/>
              </a:lnSpc>
              <a:spcBef>
                <a:spcPts val="105"/>
              </a:spcBef>
              <a:buSzPct val="92857"/>
              <a:buFont typeface="Times New Roman"/>
              <a:buChar char="▪"/>
              <a:tabLst>
                <a:tab pos="76200" algn="l"/>
              </a:tabLst>
            </a:pPr>
            <a:r>
              <a:rPr sz="1400" b="1" spc="-40" dirty="0">
                <a:solidFill>
                  <a:srgbClr val="313D47"/>
                </a:solidFill>
                <a:latin typeface="Tahoma"/>
                <a:cs typeface="Tahoma"/>
              </a:rPr>
              <a:t>	ÇocuklarImIzI</a:t>
            </a:r>
            <a:r>
              <a:rPr sz="1400" b="1" spc="10" dirty="0">
                <a:solidFill>
                  <a:srgbClr val="313D47"/>
                </a:solidFill>
                <a:latin typeface="Tahoma"/>
                <a:cs typeface="Tahoma"/>
              </a:rPr>
              <a:t> </a:t>
            </a:r>
            <a:r>
              <a:rPr sz="1400" b="1" dirty="0">
                <a:solidFill>
                  <a:srgbClr val="313D47"/>
                </a:solidFill>
                <a:latin typeface="Tahoma"/>
                <a:cs typeface="Tahoma"/>
              </a:rPr>
              <a:t>her</a:t>
            </a:r>
            <a:r>
              <a:rPr sz="1400" b="1" spc="-15" dirty="0">
                <a:solidFill>
                  <a:srgbClr val="313D47"/>
                </a:solidFill>
                <a:latin typeface="Tahoma"/>
                <a:cs typeface="Tahoma"/>
              </a:rPr>
              <a:t> </a:t>
            </a:r>
            <a:r>
              <a:rPr sz="1400" b="1" dirty="0">
                <a:solidFill>
                  <a:srgbClr val="313D47"/>
                </a:solidFill>
                <a:latin typeface="Tahoma"/>
                <a:cs typeface="Tahoma"/>
              </a:rPr>
              <a:t>türlü</a:t>
            </a:r>
            <a:r>
              <a:rPr sz="1400" b="1" spc="-20" dirty="0">
                <a:solidFill>
                  <a:srgbClr val="313D47"/>
                </a:solidFill>
                <a:latin typeface="Tahoma"/>
                <a:cs typeface="Tahoma"/>
              </a:rPr>
              <a:t> </a:t>
            </a:r>
            <a:r>
              <a:rPr sz="1400" b="1" dirty="0">
                <a:solidFill>
                  <a:srgbClr val="313D47"/>
                </a:solidFill>
                <a:latin typeface="Tahoma"/>
                <a:cs typeface="Tahoma"/>
              </a:rPr>
              <a:t>psikolojik,</a:t>
            </a:r>
            <a:r>
              <a:rPr sz="1400" b="1" spc="-20" dirty="0">
                <a:solidFill>
                  <a:srgbClr val="313D47"/>
                </a:solidFill>
                <a:latin typeface="Tahoma"/>
                <a:cs typeface="Tahoma"/>
              </a:rPr>
              <a:t> </a:t>
            </a:r>
            <a:r>
              <a:rPr sz="1400" b="1" spc="-10" dirty="0">
                <a:solidFill>
                  <a:srgbClr val="313D47"/>
                </a:solidFill>
                <a:latin typeface="Tahoma"/>
                <a:cs typeface="Tahoma"/>
              </a:rPr>
              <a:t>fiziksel </a:t>
            </a:r>
            <a:r>
              <a:rPr sz="1400" b="1" dirty="0">
                <a:solidFill>
                  <a:srgbClr val="313D47"/>
                </a:solidFill>
                <a:latin typeface="Tahoma"/>
                <a:cs typeface="Tahoma"/>
              </a:rPr>
              <a:t>vb.</a:t>
            </a:r>
            <a:r>
              <a:rPr sz="1400" b="1" spc="15" dirty="0">
                <a:solidFill>
                  <a:srgbClr val="313D47"/>
                </a:solidFill>
                <a:latin typeface="Tahoma"/>
                <a:cs typeface="Tahoma"/>
              </a:rPr>
              <a:t> </a:t>
            </a:r>
            <a:r>
              <a:rPr sz="1400" b="1" dirty="0">
                <a:solidFill>
                  <a:srgbClr val="313D47"/>
                </a:solidFill>
                <a:latin typeface="Tahoma"/>
                <a:cs typeface="Tahoma"/>
              </a:rPr>
              <a:t>sömürüye</a:t>
            </a:r>
            <a:r>
              <a:rPr sz="1400" b="1" spc="15" dirty="0">
                <a:solidFill>
                  <a:srgbClr val="313D47"/>
                </a:solidFill>
                <a:latin typeface="Tahoma"/>
                <a:cs typeface="Tahoma"/>
              </a:rPr>
              <a:t> </a:t>
            </a:r>
            <a:r>
              <a:rPr sz="1400" b="1" spc="-55" dirty="0">
                <a:solidFill>
                  <a:srgbClr val="313D47"/>
                </a:solidFill>
                <a:latin typeface="Tahoma"/>
                <a:cs typeface="Tahoma"/>
              </a:rPr>
              <a:t>karşI</a:t>
            </a:r>
            <a:r>
              <a:rPr sz="1400" b="1" spc="35" dirty="0">
                <a:solidFill>
                  <a:srgbClr val="313D47"/>
                </a:solidFill>
                <a:latin typeface="Tahoma"/>
                <a:cs typeface="Tahoma"/>
              </a:rPr>
              <a:t> </a:t>
            </a:r>
            <a:r>
              <a:rPr sz="1400" b="1" dirty="0">
                <a:solidFill>
                  <a:srgbClr val="313D47"/>
                </a:solidFill>
                <a:latin typeface="Tahoma"/>
                <a:cs typeface="Tahoma"/>
              </a:rPr>
              <a:t>korumayI</a:t>
            </a:r>
            <a:r>
              <a:rPr sz="1400" b="1" spc="5" dirty="0">
                <a:solidFill>
                  <a:srgbClr val="313D47"/>
                </a:solidFill>
                <a:latin typeface="Tahoma"/>
                <a:cs typeface="Tahoma"/>
              </a:rPr>
              <a:t> </a:t>
            </a:r>
            <a:r>
              <a:rPr sz="1400" b="1" spc="-25" dirty="0">
                <a:solidFill>
                  <a:srgbClr val="313D47"/>
                </a:solidFill>
                <a:latin typeface="Tahoma"/>
                <a:cs typeface="Tahoma"/>
              </a:rPr>
              <a:t>ve </a:t>
            </a:r>
            <a:r>
              <a:rPr sz="1400" b="1" spc="20" dirty="0">
                <a:solidFill>
                  <a:srgbClr val="313D47"/>
                </a:solidFill>
                <a:latin typeface="Tahoma"/>
                <a:cs typeface="Tahoma"/>
              </a:rPr>
              <a:t>gözetmeyi</a:t>
            </a:r>
            <a:r>
              <a:rPr sz="1400" b="1" spc="105" dirty="0">
                <a:solidFill>
                  <a:srgbClr val="313D47"/>
                </a:solidFill>
                <a:latin typeface="Tahoma"/>
                <a:cs typeface="Tahoma"/>
              </a:rPr>
              <a:t> </a:t>
            </a:r>
            <a:r>
              <a:rPr sz="1400" b="1" spc="20" dirty="0">
                <a:solidFill>
                  <a:srgbClr val="313D47"/>
                </a:solidFill>
                <a:latin typeface="Tahoma"/>
                <a:cs typeface="Tahoma"/>
              </a:rPr>
              <a:t>sorumluluğumuz</a:t>
            </a:r>
            <a:r>
              <a:rPr sz="1400" b="1" spc="85" dirty="0">
                <a:solidFill>
                  <a:srgbClr val="313D47"/>
                </a:solidFill>
                <a:latin typeface="Tahoma"/>
                <a:cs typeface="Tahoma"/>
              </a:rPr>
              <a:t> </a:t>
            </a:r>
            <a:r>
              <a:rPr sz="1400" b="1" spc="10" dirty="0">
                <a:solidFill>
                  <a:srgbClr val="313D47"/>
                </a:solidFill>
                <a:latin typeface="Tahoma"/>
                <a:cs typeface="Tahoma"/>
              </a:rPr>
              <a:t>olarak</a:t>
            </a:r>
            <a:r>
              <a:rPr sz="1400" b="1" spc="100" dirty="0">
                <a:solidFill>
                  <a:srgbClr val="313D47"/>
                </a:solidFill>
                <a:latin typeface="Tahoma"/>
                <a:cs typeface="Tahoma"/>
              </a:rPr>
              <a:t> </a:t>
            </a:r>
            <a:r>
              <a:rPr sz="1400" b="1" spc="-20" dirty="0">
                <a:solidFill>
                  <a:srgbClr val="313D47"/>
                </a:solidFill>
                <a:latin typeface="Tahoma"/>
                <a:cs typeface="Tahoma"/>
              </a:rPr>
              <a:t>kabul </a:t>
            </a:r>
            <a:r>
              <a:rPr sz="1400" b="1" dirty="0">
                <a:solidFill>
                  <a:srgbClr val="313D47"/>
                </a:solidFill>
                <a:latin typeface="Tahoma"/>
                <a:cs typeface="Tahoma"/>
              </a:rPr>
              <a:t>ederiz.</a:t>
            </a:r>
            <a:r>
              <a:rPr sz="1400" b="1" spc="35" dirty="0">
                <a:solidFill>
                  <a:srgbClr val="313D47"/>
                </a:solidFill>
                <a:latin typeface="Tahoma"/>
                <a:cs typeface="Tahoma"/>
              </a:rPr>
              <a:t> </a:t>
            </a:r>
            <a:r>
              <a:rPr sz="1400" b="1" dirty="0">
                <a:solidFill>
                  <a:srgbClr val="313D47"/>
                </a:solidFill>
                <a:latin typeface="Tahoma"/>
                <a:cs typeface="Tahoma"/>
              </a:rPr>
              <a:t>Konu</a:t>
            </a:r>
            <a:r>
              <a:rPr sz="1400" b="1" spc="50" dirty="0">
                <a:solidFill>
                  <a:srgbClr val="313D47"/>
                </a:solidFill>
                <a:latin typeface="Tahoma"/>
                <a:cs typeface="Tahoma"/>
              </a:rPr>
              <a:t> </a:t>
            </a:r>
            <a:r>
              <a:rPr sz="1400" b="1" dirty="0">
                <a:solidFill>
                  <a:srgbClr val="313D47"/>
                </a:solidFill>
                <a:latin typeface="Tahoma"/>
                <a:cs typeface="Tahoma"/>
              </a:rPr>
              <a:t>ile</a:t>
            </a:r>
            <a:r>
              <a:rPr sz="1400" b="1" spc="40" dirty="0">
                <a:solidFill>
                  <a:srgbClr val="313D47"/>
                </a:solidFill>
                <a:latin typeface="Tahoma"/>
                <a:cs typeface="Tahoma"/>
              </a:rPr>
              <a:t> </a:t>
            </a:r>
            <a:r>
              <a:rPr sz="1400" b="1" dirty="0">
                <a:solidFill>
                  <a:srgbClr val="313D47"/>
                </a:solidFill>
                <a:latin typeface="Tahoma"/>
                <a:cs typeface="Tahoma"/>
              </a:rPr>
              <a:t>ilgili</a:t>
            </a:r>
            <a:r>
              <a:rPr sz="1400" b="1" spc="10" dirty="0">
                <a:solidFill>
                  <a:srgbClr val="313D47"/>
                </a:solidFill>
                <a:latin typeface="Tahoma"/>
                <a:cs typeface="Tahoma"/>
              </a:rPr>
              <a:t> </a:t>
            </a:r>
            <a:r>
              <a:rPr sz="1400" b="1" dirty="0">
                <a:solidFill>
                  <a:srgbClr val="313D47"/>
                </a:solidFill>
                <a:latin typeface="Tahoma"/>
                <a:cs typeface="Tahoma"/>
              </a:rPr>
              <a:t>sorumlu</a:t>
            </a:r>
            <a:r>
              <a:rPr sz="1400" b="1" spc="35" dirty="0">
                <a:solidFill>
                  <a:srgbClr val="313D47"/>
                </a:solidFill>
                <a:latin typeface="Tahoma"/>
                <a:cs typeface="Tahoma"/>
              </a:rPr>
              <a:t> </a:t>
            </a:r>
            <a:r>
              <a:rPr sz="1400" b="1" spc="-10" dirty="0">
                <a:solidFill>
                  <a:srgbClr val="313D47"/>
                </a:solidFill>
                <a:latin typeface="Tahoma"/>
                <a:cs typeface="Tahoma"/>
              </a:rPr>
              <a:t>olduklarInI </a:t>
            </a:r>
            <a:r>
              <a:rPr sz="1400" b="1" spc="-20" dirty="0">
                <a:solidFill>
                  <a:srgbClr val="313D47"/>
                </a:solidFill>
                <a:latin typeface="Tahoma"/>
                <a:cs typeface="Tahoma"/>
              </a:rPr>
              <a:t>paydaşlarImIza</a:t>
            </a:r>
            <a:r>
              <a:rPr sz="1400" b="1" spc="20" dirty="0">
                <a:solidFill>
                  <a:srgbClr val="313D47"/>
                </a:solidFill>
                <a:latin typeface="Tahoma"/>
                <a:cs typeface="Tahoma"/>
              </a:rPr>
              <a:t> </a:t>
            </a:r>
            <a:r>
              <a:rPr sz="1400" b="1" dirty="0">
                <a:solidFill>
                  <a:srgbClr val="313D47"/>
                </a:solidFill>
                <a:latin typeface="Tahoma"/>
                <a:cs typeface="Tahoma"/>
              </a:rPr>
              <a:t>da</a:t>
            </a:r>
            <a:r>
              <a:rPr sz="1400" b="1" spc="40" dirty="0">
                <a:solidFill>
                  <a:srgbClr val="313D47"/>
                </a:solidFill>
                <a:latin typeface="Tahoma"/>
                <a:cs typeface="Tahoma"/>
              </a:rPr>
              <a:t> </a:t>
            </a:r>
            <a:r>
              <a:rPr sz="1400" b="1" spc="-10" dirty="0">
                <a:solidFill>
                  <a:srgbClr val="313D47"/>
                </a:solidFill>
                <a:latin typeface="Tahoma"/>
                <a:cs typeface="Tahoma"/>
              </a:rPr>
              <a:t>aktarIrIz.</a:t>
            </a:r>
            <a:endParaRPr sz="1400">
              <a:latin typeface="Tahoma"/>
              <a:cs typeface="Tahoma"/>
            </a:endParaRPr>
          </a:p>
        </p:txBody>
      </p:sp>
      <p:sp>
        <p:nvSpPr>
          <p:cNvPr id="4" name="object 4"/>
          <p:cNvSpPr txBox="1"/>
          <p:nvPr/>
        </p:nvSpPr>
        <p:spPr>
          <a:xfrm>
            <a:off x="448767" y="2048713"/>
            <a:ext cx="3872865" cy="2374265"/>
          </a:xfrm>
          <a:prstGeom prst="rect">
            <a:avLst/>
          </a:prstGeom>
        </p:spPr>
        <p:txBody>
          <a:bodyPr vert="horz" wrap="square" lIns="0" tIns="13335" rIns="0" bIns="0" rtlCol="0">
            <a:spAutoFit/>
          </a:bodyPr>
          <a:lstStyle/>
          <a:p>
            <a:pPr marL="354965" indent="-342265">
              <a:lnSpc>
                <a:spcPct val="100000"/>
              </a:lnSpc>
              <a:spcBef>
                <a:spcPts val="105"/>
              </a:spcBef>
              <a:buClr>
                <a:srgbClr val="000000"/>
              </a:buClr>
              <a:buAutoNum type="arabicPeriod"/>
              <a:tabLst>
                <a:tab pos="354965" algn="l"/>
              </a:tabLst>
            </a:pPr>
            <a:r>
              <a:rPr sz="1400" b="1" spc="55" dirty="0">
                <a:solidFill>
                  <a:srgbClr val="313D47"/>
                </a:solidFill>
                <a:latin typeface="Tahoma"/>
                <a:cs typeface="Tahoma"/>
              </a:rPr>
              <a:t>Çocuk</a:t>
            </a:r>
            <a:r>
              <a:rPr sz="1400" b="1" spc="65" dirty="0">
                <a:solidFill>
                  <a:srgbClr val="313D47"/>
                </a:solidFill>
                <a:latin typeface="Tahoma"/>
                <a:cs typeface="Tahoma"/>
              </a:rPr>
              <a:t> </a:t>
            </a:r>
            <a:r>
              <a:rPr sz="1400" b="1" dirty="0">
                <a:solidFill>
                  <a:srgbClr val="313D47"/>
                </a:solidFill>
                <a:latin typeface="Tahoma"/>
                <a:cs typeface="Tahoma"/>
              </a:rPr>
              <a:t>misafirlerimizin</a:t>
            </a:r>
            <a:r>
              <a:rPr sz="1400" b="1" spc="55" dirty="0">
                <a:solidFill>
                  <a:srgbClr val="313D47"/>
                </a:solidFill>
                <a:latin typeface="Tahoma"/>
                <a:cs typeface="Tahoma"/>
              </a:rPr>
              <a:t> </a:t>
            </a:r>
            <a:r>
              <a:rPr sz="1400" b="1" dirty="0">
                <a:solidFill>
                  <a:srgbClr val="313D47"/>
                </a:solidFill>
                <a:latin typeface="Tahoma"/>
                <a:cs typeface="Tahoma"/>
              </a:rPr>
              <a:t>güvenli</a:t>
            </a:r>
            <a:r>
              <a:rPr sz="1400" b="1" spc="85" dirty="0">
                <a:solidFill>
                  <a:srgbClr val="313D47"/>
                </a:solidFill>
                <a:latin typeface="Tahoma"/>
                <a:cs typeface="Tahoma"/>
              </a:rPr>
              <a:t> </a:t>
            </a:r>
            <a:r>
              <a:rPr sz="1400" b="1" spc="-10" dirty="0">
                <a:solidFill>
                  <a:srgbClr val="313D47"/>
                </a:solidFill>
                <a:latin typeface="Tahoma"/>
                <a:cs typeface="Tahoma"/>
              </a:rPr>
              <a:t>alanIna</a:t>
            </a:r>
            <a:endParaRPr sz="1400">
              <a:latin typeface="Tahoma"/>
              <a:cs typeface="Tahoma"/>
            </a:endParaRPr>
          </a:p>
          <a:p>
            <a:pPr marL="355600">
              <a:lnSpc>
                <a:spcPct val="100000"/>
              </a:lnSpc>
            </a:pPr>
            <a:r>
              <a:rPr sz="1400" b="1" spc="10" dirty="0">
                <a:solidFill>
                  <a:srgbClr val="313D47"/>
                </a:solidFill>
                <a:latin typeface="Tahoma"/>
                <a:cs typeface="Tahoma"/>
              </a:rPr>
              <a:t>girmeden</a:t>
            </a:r>
            <a:r>
              <a:rPr sz="1400" b="1" spc="200" dirty="0">
                <a:solidFill>
                  <a:srgbClr val="313D47"/>
                </a:solidFill>
                <a:latin typeface="Tahoma"/>
                <a:cs typeface="Tahoma"/>
              </a:rPr>
              <a:t> </a:t>
            </a:r>
            <a:r>
              <a:rPr sz="1400" b="1" spc="10" dirty="0">
                <a:solidFill>
                  <a:srgbClr val="313D47"/>
                </a:solidFill>
                <a:latin typeface="Tahoma"/>
                <a:cs typeface="Tahoma"/>
              </a:rPr>
              <a:t>hizmet</a:t>
            </a:r>
            <a:r>
              <a:rPr sz="1400" b="1" spc="195" dirty="0">
                <a:solidFill>
                  <a:srgbClr val="313D47"/>
                </a:solidFill>
                <a:latin typeface="Tahoma"/>
                <a:cs typeface="Tahoma"/>
              </a:rPr>
              <a:t> </a:t>
            </a:r>
            <a:r>
              <a:rPr sz="1400" b="1" spc="-10" dirty="0">
                <a:solidFill>
                  <a:srgbClr val="313D47"/>
                </a:solidFill>
                <a:latin typeface="Tahoma"/>
                <a:cs typeface="Tahoma"/>
              </a:rPr>
              <a:t>vereceğiz.</a:t>
            </a:r>
            <a:endParaRPr sz="1400">
              <a:latin typeface="Tahoma"/>
              <a:cs typeface="Tahoma"/>
            </a:endParaRPr>
          </a:p>
          <a:p>
            <a:pPr marL="355600" marR="499745" indent="-342900">
              <a:lnSpc>
                <a:spcPct val="100000"/>
              </a:lnSpc>
              <a:buClr>
                <a:srgbClr val="000000"/>
              </a:buClr>
              <a:buAutoNum type="arabicPeriod" startAt="2"/>
              <a:tabLst>
                <a:tab pos="355600" algn="l"/>
              </a:tabLst>
            </a:pPr>
            <a:r>
              <a:rPr sz="1400" b="1" spc="55" dirty="0">
                <a:solidFill>
                  <a:srgbClr val="313D47"/>
                </a:solidFill>
                <a:latin typeface="Tahoma"/>
                <a:cs typeface="Tahoma"/>
              </a:rPr>
              <a:t>Çocuk</a:t>
            </a:r>
            <a:r>
              <a:rPr sz="1400" b="1" spc="10" dirty="0">
                <a:solidFill>
                  <a:srgbClr val="313D47"/>
                </a:solidFill>
                <a:latin typeface="Tahoma"/>
                <a:cs typeface="Tahoma"/>
              </a:rPr>
              <a:t> </a:t>
            </a:r>
            <a:r>
              <a:rPr sz="1400" b="1" dirty="0">
                <a:solidFill>
                  <a:srgbClr val="313D47"/>
                </a:solidFill>
                <a:latin typeface="Tahoma"/>
                <a:cs typeface="Tahoma"/>
              </a:rPr>
              <a:t>misafirlerimizle</a:t>
            </a:r>
            <a:r>
              <a:rPr sz="1400" b="1" spc="5" dirty="0">
                <a:solidFill>
                  <a:srgbClr val="313D47"/>
                </a:solidFill>
                <a:latin typeface="Tahoma"/>
                <a:cs typeface="Tahoma"/>
              </a:rPr>
              <a:t> </a:t>
            </a:r>
            <a:r>
              <a:rPr sz="1400" b="1" spc="-20" dirty="0">
                <a:solidFill>
                  <a:srgbClr val="313D47"/>
                </a:solidFill>
                <a:latin typeface="Tahoma"/>
                <a:cs typeface="Tahoma"/>
              </a:rPr>
              <a:t>sözlü </a:t>
            </a:r>
            <a:r>
              <a:rPr sz="1400" b="1" dirty="0">
                <a:solidFill>
                  <a:srgbClr val="313D47"/>
                </a:solidFill>
                <a:latin typeface="Tahoma"/>
                <a:cs typeface="Tahoma"/>
              </a:rPr>
              <a:t>iletişimlerde</a:t>
            </a:r>
            <a:r>
              <a:rPr sz="1400" b="1" spc="10" dirty="0">
                <a:solidFill>
                  <a:srgbClr val="313D47"/>
                </a:solidFill>
                <a:latin typeface="Tahoma"/>
                <a:cs typeface="Tahoma"/>
              </a:rPr>
              <a:t> </a:t>
            </a:r>
            <a:r>
              <a:rPr sz="1400" b="1" dirty="0">
                <a:solidFill>
                  <a:srgbClr val="313D47"/>
                </a:solidFill>
                <a:latin typeface="Tahoma"/>
                <a:cs typeface="Tahoma"/>
              </a:rPr>
              <a:t>özel</a:t>
            </a:r>
            <a:r>
              <a:rPr sz="1400" b="1" spc="60" dirty="0">
                <a:solidFill>
                  <a:srgbClr val="313D47"/>
                </a:solidFill>
                <a:latin typeface="Tahoma"/>
                <a:cs typeface="Tahoma"/>
              </a:rPr>
              <a:t> </a:t>
            </a:r>
            <a:r>
              <a:rPr sz="1400" b="1" dirty="0">
                <a:solidFill>
                  <a:srgbClr val="313D47"/>
                </a:solidFill>
                <a:latin typeface="Tahoma"/>
                <a:cs typeface="Tahoma"/>
              </a:rPr>
              <a:t>hayat</a:t>
            </a:r>
            <a:r>
              <a:rPr sz="1400" b="1" spc="50" dirty="0">
                <a:solidFill>
                  <a:srgbClr val="313D47"/>
                </a:solidFill>
                <a:latin typeface="Tahoma"/>
                <a:cs typeface="Tahoma"/>
              </a:rPr>
              <a:t> </a:t>
            </a:r>
            <a:r>
              <a:rPr sz="1400" b="1" dirty="0">
                <a:solidFill>
                  <a:srgbClr val="313D47"/>
                </a:solidFill>
                <a:latin typeface="Tahoma"/>
                <a:cs typeface="Tahoma"/>
              </a:rPr>
              <a:t>ve</a:t>
            </a:r>
            <a:r>
              <a:rPr sz="1400" b="1" spc="60" dirty="0">
                <a:solidFill>
                  <a:srgbClr val="313D47"/>
                </a:solidFill>
                <a:latin typeface="Tahoma"/>
                <a:cs typeface="Tahoma"/>
              </a:rPr>
              <a:t> </a:t>
            </a:r>
            <a:r>
              <a:rPr sz="1400" b="1" spc="-10" dirty="0">
                <a:solidFill>
                  <a:srgbClr val="313D47"/>
                </a:solidFill>
                <a:latin typeface="Tahoma"/>
                <a:cs typeface="Tahoma"/>
              </a:rPr>
              <a:t>cinsel </a:t>
            </a:r>
            <a:r>
              <a:rPr sz="1400" b="1" dirty="0">
                <a:solidFill>
                  <a:srgbClr val="313D47"/>
                </a:solidFill>
                <a:latin typeface="Tahoma"/>
                <a:cs typeface="Tahoma"/>
              </a:rPr>
              <a:t>içerikli</a:t>
            </a:r>
            <a:r>
              <a:rPr sz="1400" b="1" spc="30" dirty="0">
                <a:solidFill>
                  <a:srgbClr val="313D47"/>
                </a:solidFill>
                <a:latin typeface="Tahoma"/>
                <a:cs typeface="Tahoma"/>
              </a:rPr>
              <a:t> </a:t>
            </a:r>
            <a:r>
              <a:rPr sz="1400" b="1" dirty="0">
                <a:solidFill>
                  <a:srgbClr val="313D47"/>
                </a:solidFill>
                <a:latin typeface="Tahoma"/>
                <a:cs typeface="Tahoma"/>
              </a:rPr>
              <a:t>diyaloglara</a:t>
            </a:r>
            <a:r>
              <a:rPr sz="1400" b="1" spc="45" dirty="0">
                <a:solidFill>
                  <a:srgbClr val="313D47"/>
                </a:solidFill>
                <a:latin typeface="Tahoma"/>
                <a:cs typeface="Tahoma"/>
              </a:rPr>
              <a:t> </a:t>
            </a:r>
            <a:r>
              <a:rPr sz="1400" b="1" spc="-10" dirty="0">
                <a:solidFill>
                  <a:srgbClr val="313D47"/>
                </a:solidFill>
                <a:latin typeface="Tahoma"/>
                <a:cs typeface="Tahoma"/>
              </a:rPr>
              <a:t>girmeyeceğiz.</a:t>
            </a:r>
            <a:endParaRPr sz="1400">
              <a:latin typeface="Tahoma"/>
              <a:cs typeface="Tahoma"/>
            </a:endParaRPr>
          </a:p>
          <a:p>
            <a:pPr marL="355600" marR="894715" indent="-342900">
              <a:lnSpc>
                <a:spcPct val="100000"/>
              </a:lnSpc>
              <a:buClr>
                <a:srgbClr val="000000"/>
              </a:buClr>
              <a:buAutoNum type="arabicPeriod" startAt="2"/>
              <a:tabLst>
                <a:tab pos="355600" algn="l"/>
              </a:tabLst>
            </a:pPr>
            <a:r>
              <a:rPr sz="1400" b="1" spc="55" dirty="0">
                <a:solidFill>
                  <a:srgbClr val="313D47"/>
                </a:solidFill>
                <a:latin typeface="Tahoma"/>
                <a:cs typeface="Tahoma"/>
              </a:rPr>
              <a:t>Çocuk</a:t>
            </a:r>
            <a:r>
              <a:rPr sz="1400" b="1" spc="25" dirty="0">
                <a:solidFill>
                  <a:srgbClr val="313D47"/>
                </a:solidFill>
                <a:latin typeface="Tahoma"/>
                <a:cs typeface="Tahoma"/>
              </a:rPr>
              <a:t> </a:t>
            </a:r>
            <a:r>
              <a:rPr sz="1400" b="1" dirty="0">
                <a:solidFill>
                  <a:srgbClr val="313D47"/>
                </a:solidFill>
                <a:latin typeface="Tahoma"/>
                <a:cs typeface="Tahoma"/>
              </a:rPr>
              <a:t>misafirlerimize</a:t>
            </a:r>
            <a:r>
              <a:rPr sz="1400" b="1" spc="35" dirty="0">
                <a:solidFill>
                  <a:srgbClr val="313D47"/>
                </a:solidFill>
                <a:latin typeface="Tahoma"/>
                <a:cs typeface="Tahoma"/>
              </a:rPr>
              <a:t> </a:t>
            </a:r>
            <a:r>
              <a:rPr sz="1400" b="1" spc="-20" dirty="0">
                <a:solidFill>
                  <a:srgbClr val="313D47"/>
                </a:solidFill>
                <a:latin typeface="Tahoma"/>
                <a:cs typeface="Tahoma"/>
              </a:rPr>
              <a:t>temas </a:t>
            </a:r>
            <a:r>
              <a:rPr sz="1400" b="1" dirty="0">
                <a:solidFill>
                  <a:srgbClr val="313D47"/>
                </a:solidFill>
                <a:latin typeface="Tahoma"/>
                <a:cs typeface="Tahoma"/>
              </a:rPr>
              <a:t>gerektiren</a:t>
            </a:r>
            <a:r>
              <a:rPr sz="1400" b="1" spc="204" dirty="0">
                <a:solidFill>
                  <a:srgbClr val="313D47"/>
                </a:solidFill>
                <a:latin typeface="Tahoma"/>
                <a:cs typeface="Tahoma"/>
              </a:rPr>
              <a:t> </a:t>
            </a:r>
            <a:r>
              <a:rPr sz="1400" b="1" spc="-10" dirty="0">
                <a:solidFill>
                  <a:srgbClr val="313D47"/>
                </a:solidFill>
                <a:latin typeface="Tahoma"/>
                <a:cs typeface="Tahoma"/>
              </a:rPr>
              <a:t>kucaklaşmalarI gerçekleştirmeyeceğiz.</a:t>
            </a:r>
            <a:endParaRPr sz="1400">
              <a:latin typeface="Tahoma"/>
              <a:cs typeface="Tahoma"/>
            </a:endParaRPr>
          </a:p>
          <a:p>
            <a:pPr marL="355600" marR="264795" indent="-342900">
              <a:lnSpc>
                <a:spcPct val="100000"/>
              </a:lnSpc>
              <a:spcBef>
                <a:spcPts val="5"/>
              </a:spcBef>
              <a:buClr>
                <a:srgbClr val="000000"/>
              </a:buClr>
              <a:buAutoNum type="arabicPeriod" startAt="2"/>
              <a:tabLst>
                <a:tab pos="355600" algn="l"/>
              </a:tabLst>
            </a:pPr>
            <a:r>
              <a:rPr sz="1400" b="1" spc="55" dirty="0">
                <a:solidFill>
                  <a:srgbClr val="313D47"/>
                </a:solidFill>
                <a:latin typeface="Tahoma"/>
                <a:cs typeface="Tahoma"/>
              </a:rPr>
              <a:t>Çocuk</a:t>
            </a:r>
            <a:r>
              <a:rPr sz="1400" b="1" spc="10" dirty="0">
                <a:solidFill>
                  <a:srgbClr val="313D47"/>
                </a:solidFill>
                <a:latin typeface="Tahoma"/>
                <a:cs typeface="Tahoma"/>
              </a:rPr>
              <a:t> </a:t>
            </a:r>
            <a:r>
              <a:rPr sz="1400" b="1" dirty="0">
                <a:solidFill>
                  <a:srgbClr val="313D47"/>
                </a:solidFill>
                <a:latin typeface="Tahoma"/>
                <a:cs typeface="Tahoma"/>
              </a:rPr>
              <a:t>misafirlerimizin </a:t>
            </a:r>
            <a:r>
              <a:rPr sz="1400" b="1" spc="-10" dirty="0">
                <a:solidFill>
                  <a:srgbClr val="313D47"/>
                </a:solidFill>
                <a:latin typeface="Tahoma"/>
                <a:cs typeface="Tahoma"/>
              </a:rPr>
              <a:t>yalnIz </a:t>
            </a:r>
            <a:r>
              <a:rPr sz="1400" b="1" spc="-20" dirty="0">
                <a:solidFill>
                  <a:srgbClr val="313D47"/>
                </a:solidFill>
                <a:latin typeface="Tahoma"/>
                <a:cs typeface="Tahoma"/>
              </a:rPr>
              <a:t>kalmalarI</a:t>
            </a:r>
            <a:r>
              <a:rPr sz="1400" b="1" spc="-15" dirty="0">
                <a:solidFill>
                  <a:srgbClr val="313D47"/>
                </a:solidFill>
                <a:latin typeface="Tahoma"/>
                <a:cs typeface="Tahoma"/>
              </a:rPr>
              <a:t> </a:t>
            </a:r>
            <a:r>
              <a:rPr sz="1400" b="1" spc="50" dirty="0">
                <a:solidFill>
                  <a:srgbClr val="313D47"/>
                </a:solidFill>
                <a:latin typeface="Tahoma"/>
                <a:cs typeface="Tahoma"/>
              </a:rPr>
              <a:t>durumunda</a:t>
            </a:r>
            <a:r>
              <a:rPr sz="1400" b="1" spc="-25" dirty="0">
                <a:solidFill>
                  <a:srgbClr val="313D47"/>
                </a:solidFill>
                <a:latin typeface="Tahoma"/>
                <a:cs typeface="Tahoma"/>
              </a:rPr>
              <a:t> </a:t>
            </a:r>
            <a:r>
              <a:rPr sz="1400" b="1" spc="-10" dirty="0">
                <a:solidFill>
                  <a:srgbClr val="313D47"/>
                </a:solidFill>
                <a:latin typeface="Tahoma"/>
                <a:cs typeface="Tahoma"/>
              </a:rPr>
              <a:t>yaklaşImda </a:t>
            </a:r>
            <a:r>
              <a:rPr sz="1400" b="1" spc="50" dirty="0">
                <a:solidFill>
                  <a:srgbClr val="313D47"/>
                </a:solidFill>
                <a:latin typeface="Tahoma"/>
                <a:cs typeface="Tahoma"/>
              </a:rPr>
              <a:t>bulunmadan</a:t>
            </a:r>
            <a:r>
              <a:rPr sz="1400" b="1" spc="-50" dirty="0">
                <a:solidFill>
                  <a:srgbClr val="313D47"/>
                </a:solidFill>
                <a:latin typeface="Tahoma"/>
                <a:cs typeface="Tahoma"/>
              </a:rPr>
              <a:t> </a:t>
            </a:r>
            <a:r>
              <a:rPr sz="1400" b="1" spc="55" dirty="0">
                <a:solidFill>
                  <a:srgbClr val="313D47"/>
                </a:solidFill>
                <a:latin typeface="Tahoma"/>
                <a:cs typeface="Tahoma"/>
              </a:rPr>
              <a:t>hemen</a:t>
            </a:r>
            <a:r>
              <a:rPr sz="1400" b="1" spc="-5" dirty="0">
                <a:solidFill>
                  <a:srgbClr val="313D47"/>
                </a:solidFill>
                <a:latin typeface="Tahoma"/>
                <a:cs typeface="Tahoma"/>
              </a:rPr>
              <a:t> </a:t>
            </a:r>
            <a:r>
              <a:rPr sz="1400" b="1" spc="-10" dirty="0">
                <a:solidFill>
                  <a:srgbClr val="313D47"/>
                </a:solidFill>
                <a:latin typeface="Tahoma"/>
                <a:cs typeface="Tahoma"/>
              </a:rPr>
              <a:t>ebeveynlerine</a:t>
            </a:r>
            <a:endParaRPr sz="1400">
              <a:latin typeface="Tahoma"/>
              <a:cs typeface="Tahoma"/>
            </a:endParaRPr>
          </a:p>
        </p:txBody>
      </p:sp>
      <p:sp>
        <p:nvSpPr>
          <p:cNvPr id="5" name="object 5"/>
          <p:cNvSpPr txBox="1"/>
          <p:nvPr/>
        </p:nvSpPr>
        <p:spPr>
          <a:xfrm>
            <a:off x="448767" y="4396841"/>
            <a:ext cx="3435350" cy="666115"/>
          </a:xfrm>
          <a:prstGeom prst="rect">
            <a:avLst/>
          </a:prstGeom>
        </p:spPr>
        <p:txBody>
          <a:bodyPr vert="horz" wrap="square" lIns="0" tIns="12700" rIns="0" bIns="0" rtlCol="0">
            <a:spAutoFit/>
          </a:bodyPr>
          <a:lstStyle/>
          <a:p>
            <a:pPr marL="355600">
              <a:lnSpc>
                <a:spcPct val="100000"/>
              </a:lnSpc>
              <a:spcBef>
                <a:spcPts val="100"/>
              </a:spcBef>
            </a:pPr>
            <a:r>
              <a:rPr sz="1400" b="1" dirty="0">
                <a:solidFill>
                  <a:srgbClr val="313D47"/>
                </a:solidFill>
                <a:latin typeface="Tahoma"/>
                <a:cs typeface="Tahoma"/>
              </a:rPr>
              <a:t>haber</a:t>
            </a:r>
            <a:r>
              <a:rPr sz="1400" b="1" spc="95" dirty="0">
                <a:solidFill>
                  <a:srgbClr val="313D47"/>
                </a:solidFill>
                <a:latin typeface="Tahoma"/>
                <a:cs typeface="Tahoma"/>
              </a:rPr>
              <a:t> </a:t>
            </a:r>
            <a:r>
              <a:rPr sz="1400" b="1" spc="-10" dirty="0">
                <a:solidFill>
                  <a:srgbClr val="313D47"/>
                </a:solidFill>
                <a:latin typeface="Tahoma"/>
                <a:cs typeface="Tahoma"/>
              </a:rPr>
              <a:t>vereceğiz.</a:t>
            </a:r>
            <a:endParaRPr sz="1400">
              <a:latin typeface="Tahoma"/>
              <a:cs typeface="Tahoma"/>
            </a:endParaRPr>
          </a:p>
          <a:p>
            <a:pPr marL="12700" marR="5080" indent="-7620">
              <a:lnSpc>
                <a:spcPct val="100000"/>
              </a:lnSpc>
              <a:buSzPct val="92857"/>
              <a:buFont typeface="Times New Roman"/>
              <a:buChar char="▪"/>
              <a:tabLst>
                <a:tab pos="76200" algn="l"/>
              </a:tabLst>
            </a:pPr>
            <a:r>
              <a:rPr sz="1400" b="1" spc="-45" dirty="0">
                <a:solidFill>
                  <a:srgbClr val="313D47"/>
                </a:solidFill>
                <a:latin typeface="Tahoma"/>
                <a:cs typeface="Tahoma"/>
              </a:rPr>
              <a:t>	ÇalIşanlarImIza</a:t>
            </a:r>
            <a:r>
              <a:rPr sz="1400" b="1" spc="-50" dirty="0">
                <a:solidFill>
                  <a:srgbClr val="313D47"/>
                </a:solidFill>
                <a:latin typeface="Tahoma"/>
                <a:cs typeface="Tahoma"/>
              </a:rPr>
              <a:t> </a:t>
            </a:r>
            <a:r>
              <a:rPr sz="1400" b="1" spc="55" dirty="0">
                <a:solidFill>
                  <a:srgbClr val="313D47"/>
                </a:solidFill>
                <a:latin typeface="Tahoma"/>
                <a:cs typeface="Tahoma"/>
              </a:rPr>
              <a:t>çocuk</a:t>
            </a:r>
            <a:r>
              <a:rPr sz="1400" b="1" spc="-20" dirty="0">
                <a:solidFill>
                  <a:srgbClr val="313D47"/>
                </a:solidFill>
                <a:latin typeface="Tahoma"/>
                <a:cs typeface="Tahoma"/>
              </a:rPr>
              <a:t> </a:t>
            </a:r>
            <a:r>
              <a:rPr sz="1400" b="1" spc="-25" dirty="0">
                <a:solidFill>
                  <a:srgbClr val="313D47"/>
                </a:solidFill>
                <a:latin typeface="Tahoma"/>
                <a:cs typeface="Tahoma"/>
              </a:rPr>
              <a:t>haklarI</a:t>
            </a:r>
            <a:r>
              <a:rPr sz="1400" b="1" spc="-15" dirty="0">
                <a:solidFill>
                  <a:srgbClr val="313D47"/>
                </a:solidFill>
                <a:latin typeface="Tahoma"/>
                <a:cs typeface="Tahoma"/>
              </a:rPr>
              <a:t> </a:t>
            </a:r>
            <a:r>
              <a:rPr sz="1400" b="1" spc="-25" dirty="0">
                <a:solidFill>
                  <a:srgbClr val="313D47"/>
                </a:solidFill>
                <a:latin typeface="Tahoma"/>
                <a:cs typeface="Tahoma"/>
              </a:rPr>
              <a:t>ve </a:t>
            </a:r>
            <a:r>
              <a:rPr sz="1400" b="1" dirty="0">
                <a:solidFill>
                  <a:srgbClr val="313D47"/>
                </a:solidFill>
                <a:latin typeface="Tahoma"/>
                <a:cs typeface="Tahoma"/>
              </a:rPr>
              <a:t>korunmasI</a:t>
            </a:r>
            <a:r>
              <a:rPr sz="1400" b="1" spc="130" dirty="0">
                <a:solidFill>
                  <a:srgbClr val="313D47"/>
                </a:solidFill>
                <a:latin typeface="Tahoma"/>
                <a:cs typeface="Tahoma"/>
              </a:rPr>
              <a:t> </a:t>
            </a:r>
            <a:r>
              <a:rPr sz="1400" b="1" dirty="0">
                <a:solidFill>
                  <a:srgbClr val="313D47"/>
                </a:solidFill>
                <a:latin typeface="Tahoma"/>
                <a:cs typeface="Tahoma"/>
              </a:rPr>
              <a:t>konusunda</a:t>
            </a:r>
            <a:r>
              <a:rPr sz="1400" b="1" spc="150" dirty="0">
                <a:solidFill>
                  <a:srgbClr val="313D47"/>
                </a:solidFill>
                <a:latin typeface="Tahoma"/>
                <a:cs typeface="Tahoma"/>
              </a:rPr>
              <a:t> </a:t>
            </a:r>
            <a:r>
              <a:rPr sz="1400" b="1" dirty="0">
                <a:solidFill>
                  <a:srgbClr val="313D47"/>
                </a:solidFill>
                <a:latin typeface="Tahoma"/>
                <a:cs typeface="Tahoma"/>
              </a:rPr>
              <a:t>düzenli</a:t>
            </a:r>
            <a:r>
              <a:rPr sz="1400" b="1" spc="145" dirty="0">
                <a:solidFill>
                  <a:srgbClr val="313D47"/>
                </a:solidFill>
                <a:latin typeface="Tahoma"/>
                <a:cs typeface="Tahoma"/>
              </a:rPr>
              <a:t> </a:t>
            </a:r>
            <a:r>
              <a:rPr sz="1400" b="1" spc="-10" dirty="0">
                <a:solidFill>
                  <a:srgbClr val="313D47"/>
                </a:solidFill>
                <a:latin typeface="Tahoma"/>
                <a:cs typeface="Tahoma"/>
              </a:rPr>
              <a:t>olarak</a:t>
            </a:r>
            <a:endParaRPr sz="1400">
              <a:latin typeface="Tahoma"/>
              <a:cs typeface="Tahoma"/>
            </a:endParaRPr>
          </a:p>
        </p:txBody>
      </p:sp>
      <p:pic>
        <p:nvPicPr>
          <p:cNvPr id="6" name="object 6"/>
          <p:cNvPicPr/>
          <p:nvPr/>
        </p:nvPicPr>
        <p:blipFill>
          <a:blip r:embed="rId2" cstate="print"/>
          <a:stretch>
            <a:fillRect/>
          </a:stretch>
        </p:blipFill>
        <p:spPr>
          <a:xfrm>
            <a:off x="6082284" y="316991"/>
            <a:ext cx="2106167" cy="1961387"/>
          </a:xfrm>
          <a:prstGeom prst="rect">
            <a:avLst/>
          </a:prstGeom>
        </p:spPr>
      </p:pic>
      <p:sp>
        <p:nvSpPr>
          <p:cNvPr id="7" name="object 7"/>
          <p:cNvSpPr txBox="1"/>
          <p:nvPr/>
        </p:nvSpPr>
        <p:spPr>
          <a:xfrm>
            <a:off x="5299075" y="2685669"/>
            <a:ext cx="3409950" cy="1946910"/>
          </a:xfrm>
          <a:prstGeom prst="rect">
            <a:avLst/>
          </a:prstGeom>
        </p:spPr>
        <p:txBody>
          <a:bodyPr vert="horz" wrap="square" lIns="0" tIns="12700" rIns="0" bIns="0" rtlCol="0">
            <a:spAutoFit/>
          </a:bodyPr>
          <a:lstStyle/>
          <a:p>
            <a:pPr marL="12700" marR="216535" indent="-7620">
              <a:lnSpc>
                <a:spcPct val="100000"/>
              </a:lnSpc>
              <a:spcBef>
                <a:spcPts val="100"/>
              </a:spcBef>
              <a:buSzPct val="92857"/>
              <a:buFont typeface="Times New Roman"/>
              <a:buChar char="▪"/>
              <a:tabLst>
                <a:tab pos="76200" algn="l"/>
              </a:tabLst>
            </a:pPr>
            <a:r>
              <a:rPr sz="1400" b="1" spc="55" dirty="0">
                <a:solidFill>
                  <a:srgbClr val="313D47"/>
                </a:solidFill>
                <a:latin typeface="Tahoma"/>
                <a:cs typeface="Tahoma"/>
              </a:rPr>
              <a:t>	Çocuk</a:t>
            </a:r>
            <a:r>
              <a:rPr sz="1400" b="1" spc="5" dirty="0">
                <a:solidFill>
                  <a:srgbClr val="313D47"/>
                </a:solidFill>
                <a:latin typeface="Tahoma"/>
                <a:cs typeface="Tahoma"/>
              </a:rPr>
              <a:t> </a:t>
            </a:r>
            <a:r>
              <a:rPr sz="1400" b="1" dirty="0">
                <a:solidFill>
                  <a:srgbClr val="313D47"/>
                </a:solidFill>
                <a:latin typeface="Tahoma"/>
                <a:cs typeface="Tahoma"/>
              </a:rPr>
              <a:t>misafirlerimizin</a:t>
            </a:r>
            <a:r>
              <a:rPr sz="1400" b="1" spc="5" dirty="0">
                <a:solidFill>
                  <a:srgbClr val="313D47"/>
                </a:solidFill>
                <a:latin typeface="Tahoma"/>
                <a:cs typeface="Tahoma"/>
              </a:rPr>
              <a:t> </a:t>
            </a:r>
            <a:r>
              <a:rPr sz="1400" b="1" dirty="0">
                <a:solidFill>
                  <a:srgbClr val="313D47"/>
                </a:solidFill>
                <a:latin typeface="Tahoma"/>
                <a:cs typeface="Tahoma"/>
              </a:rPr>
              <a:t>her</a:t>
            </a:r>
            <a:r>
              <a:rPr sz="1400" b="1" spc="40" dirty="0">
                <a:solidFill>
                  <a:srgbClr val="313D47"/>
                </a:solidFill>
                <a:latin typeface="Tahoma"/>
                <a:cs typeface="Tahoma"/>
              </a:rPr>
              <a:t> </a:t>
            </a:r>
            <a:r>
              <a:rPr sz="1400" b="1" spc="-30" dirty="0">
                <a:solidFill>
                  <a:srgbClr val="313D47"/>
                </a:solidFill>
                <a:latin typeface="Tahoma"/>
                <a:cs typeface="Tahoma"/>
              </a:rPr>
              <a:t>fIrsatta </a:t>
            </a:r>
            <a:r>
              <a:rPr sz="1400" b="1" spc="-65" dirty="0">
                <a:solidFill>
                  <a:srgbClr val="313D47"/>
                </a:solidFill>
                <a:latin typeface="Tahoma"/>
                <a:cs typeface="Tahoma"/>
              </a:rPr>
              <a:t>başarIlarInI</a:t>
            </a:r>
            <a:r>
              <a:rPr sz="1400" b="1" spc="15" dirty="0">
                <a:solidFill>
                  <a:srgbClr val="313D47"/>
                </a:solidFill>
                <a:latin typeface="Tahoma"/>
                <a:cs typeface="Tahoma"/>
              </a:rPr>
              <a:t> </a:t>
            </a:r>
            <a:r>
              <a:rPr sz="1400" b="1" dirty="0">
                <a:solidFill>
                  <a:srgbClr val="313D47"/>
                </a:solidFill>
                <a:latin typeface="Tahoma"/>
                <a:cs typeface="Tahoma"/>
              </a:rPr>
              <a:t>takdir</a:t>
            </a:r>
            <a:r>
              <a:rPr sz="1400" b="1" spc="20" dirty="0">
                <a:solidFill>
                  <a:srgbClr val="313D47"/>
                </a:solidFill>
                <a:latin typeface="Tahoma"/>
                <a:cs typeface="Tahoma"/>
              </a:rPr>
              <a:t> </a:t>
            </a:r>
            <a:r>
              <a:rPr sz="1400" b="1" spc="-10" dirty="0">
                <a:solidFill>
                  <a:srgbClr val="313D47"/>
                </a:solidFill>
                <a:latin typeface="Tahoma"/>
                <a:cs typeface="Tahoma"/>
              </a:rPr>
              <a:t>eder, </a:t>
            </a:r>
            <a:r>
              <a:rPr sz="1400" b="1" dirty="0">
                <a:solidFill>
                  <a:srgbClr val="313D47"/>
                </a:solidFill>
                <a:latin typeface="Tahoma"/>
                <a:cs typeface="Tahoma"/>
              </a:rPr>
              <a:t>cesaretlendirir,</a:t>
            </a:r>
            <a:r>
              <a:rPr sz="1400" b="1" spc="70" dirty="0">
                <a:solidFill>
                  <a:srgbClr val="313D47"/>
                </a:solidFill>
                <a:latin typeface="Tahoma"/>
                <a:cs typeface="Tahoma"/>
              </a:rPr>
              <a:t> </a:t>
            </a:r>
            <a:r>
              <a:rPr sz="1400" b="1" dirty="0">
                <a:solidFill>
                  <a:srgbClr val="313D47"/>
                </a:solidFill>
                <a:latin typeface="Tahoma"/>
                <a:cs typeface="Tahoma"/>
              </a:rPr>
              <a:t>diğer</a:t>
            </a:r>
            <a:r>
              <a:rPr sz="1400" b="1" spc="130" dirty="0">
                <a:solidFill>
                  <a:srgbClr val="313D47"/>
                </a:solidFill>
                <a:latin typeface="Tahoma"/>
                <a:cs typeface="Tahoma"/>
              </a:rPr>
              <a:t> </a:t>
            </a:r>
            <a:r>
              <a:rPr sz="1400" b="1" dirty="0">
                <a:solidFill>
                  <a:srgbClr val="313D47"/>
                </a:solidFill>
                <a:latin typeface="Tahoma"/>
                <a:cs typeface="Tahoma"/>
              </a:rPr>
              <a:t>çocuklar</a:t>
            </a:r>
            <a:r>
              <a:rPr sz="1400" b="1" spc="90" dirty="0">
                <a:solidFill>
                  <a:srgbClr val="313D47"/>
                </a:solidFill>
                <a:latin typeface="Tahoma"/>
                <a:cs typeface="Tahoma"/>
              </a:rPr>
              <a:t> </a:t>
            </a:r>
            <a:r>
              <a:rPr sz="1400" b="1" spc="-25" dirty="0">
                <a:solidFill>
                  <a:srgbClr val="313D47"/>
                </a:solidFill>
                <a:latin typeface="Tahoma"/>
                <a:cs typeface="Tahoma"/>
              </a:rPr>
              <a:t>ile </a:t>
            </a:r>
            <a:r>
              <a:rPr sz="1400" b="1" dirty="0">
                <a:solidFill>
                  <a:srgbClr val="313D47"/>
                </a:solidFill>
                <a:latin typeface="Tahoma"/>
                <a:cs typeface="Tahoma"/>
              </a:rPr>
              <a:t>olan</a:t>
            </a:r>
            <a:r>
              <a:rPr sz="1400" b="1" spc="50" dirty="0">
                <a:solidFill>
                  <a:srgbClr val="313D47"/>
                </a:solidFill>
                <a:latin typeface="Tahoma"/>
                <a:cs typeface="Tahoma"/>
              </a:rPr>
              <a:t> </a:t>
            </a:r>
            <a:r>
              <a:rPr sz="1400" b="1" dirty="0">
                <a:solidFill>
                  <a:srgbClr val="313D47"/>
                </a:solidFill>
                <a:latin typeface="Tahoma"/>
                <a:cs typeface="Tahoma"/>
              </a:rPr>
              <a:t>iletişimlerini</a:t>
            </a:r>
            <a:r>
              <a:rPr sz="1400" b="1" spc="45" dirty="0">
                <a:solidFill>
                  <a:srgbClr val="313D47"/>
                </a:solidFill>
                <a:latin typeface="Tahoma"/>
                <a:cs typeface="Tahoma"/>
              </a:rPr>
              <a:t> </a:t>
            </a:r>
            <a:r>
              <a:rPr sz="1400" b="1" spc="-10" dirty="0">
                <a:solidFill>
                  <a:srgbClr val="313D47"/>
                </a:solidFill>
                <a:latin typeface="Tahoma"/>
                <a:cs typeface="Tahoma"/>
              </a:rPr>
              <a:t>destekleriz.</a:t>
            </a:r>
            <a:endParaRPr sz="1400">
              <a:latin typeface="Tahoma"/>
              <a:cs typeface="Tahoma"/>
            </a:endParaRPr>
          </a:p>
          <a:p>
            <a:pPr marL="12700" marR="5080" indent="-7620">
              <a:lnSpc>
                <a:spcPct val="100000"/>
              </a:lnSpc>
              <a:spcBef>
                <a:spcPts val="5"/>
              </a:spcBef>
              <a:buSzPct val="92857"/>
              <a:buFont typeface="Times New Roman"/>
              <a:buChar char="▪"/>
              <a:tabLst>
                <a:tab pos="76200" algn="l"/>
              </a:tabLst>
            </a:pPr>
            <a:r>
              <a:rPr sz="1400" b="1" dirty="0">
                <a:solidFill>
                  <a:srgbClr val="313D47"/>
                </a:solidFill>
                <a:latin typeface="Tahoma"/>
                <a:cs typeface="Tahoma"/>
              </a:rPr>
              <a:t>	ÇocuklarI</a:t>
            </a:r>
            <a:r>
              <a:rPr sz="1400" b="1" spc="80" dirty="0">
                <a:solidFill>
                  <a:srgbClr val="313D47"/>
                </a:solidFill>
                <a:latin typeface="Tahoma"/>
                <a:cs typeface="Tahoma"/>
              </a:rPr>
              <a:t> </a:t>
            </a:r>
            <a:r>
              <a:rPr sz="1400" b="1" dirty="0">
                <a:solidFill>
                  <a:srgbClr val="313D47"/>
                </a:solidFill>
                <a:latin typeface="Tahoma"/>
                <a:cs typeface="Tahoma"/>
              </a:rPr>
              <a:t>emanet</a:t>
            </a:r>
            <a:r>
              <a:rPr sz="1400" b="1" spc="85" dirty="0">
                <a:solidFill>
                  <a:srgbClr val="313D47"/>
                </a:solidFill>
                <a:latin typeface="Tahoma"/>
                <a:cs typeface="Tahoma"/>
              </a:rPr>
              <a:t> </a:t>
            </a:r>
            <a:r>
              <a:rPr sz="1400" b="1" spc="-10" dirty="0">
                <a:solidFill>
                  <a:srgbClr val="313D47"/>
                </a:solidFill>
                <a:latin typeface="Tahoma"/>
                <a:cs typeface="Tahoma"/>
              </a:rPr>
              <a:t>aldIğImIz </a:t>
            </a:r>
            <a:r>
              <a:rPr sz="1400" b="1" dirty="0">
                <a:solidFill>
                  <a:srgbClr val="313D47"/>
                </a:solidFill>
                <a:latin typeface="Tahoma"/>
                <a:cs typeface="Tahoma"/>
              </a:rPr>
              <a:t>ortamlarda</a:t>
            </a:r>
            <a:r>
              <a:rPr sz="1400" b="1" spc="25" dirty="0">
                <a:solidFill>
                  <a:srgbClr val="313D47"/>
                </a:solidFill>
                <a:latin typeface="Tahoma"/>
                <a:cs typeface="Tahoma"/>
              </a:rPr>
              <a:t> </a:t>
            </a:r>
            <a:r>
              <a:rPr sz="1400" b="1" dirty="0">
                <a:solidFill>
                  <a:srgbClr val="313D47"/>
                </a:solidFill>
                <a:latin typeface="Tahoma"/>
                <a:cs typeface="Tahoma"/>
              </a:rPr>
              <a:t>(oyun</a:t>
            </a:r>
            <a:r>
              <a:rPr sz="1400" b="1" spc="50" dirty="0">
                <a:solidFill>
                  <a:srgbClr val="313D47"/>
                </a:solidFill>
                <a:latin typeface="Tahoma"/>
                <a:cs typeface="Tahoma"/>
              </a:rPr>
              <a:t> </a:t>
            </a:r>
            <a:r>
              <a:rPr sz="1400" b="1" dirty="0">
                <a:solidFill>
                  <a:srgbClr val="313D47"/>
                </a:solidFill>
                <a:latin typeface="Tahoma"/>
                <a:cs typeface="Tahoma"/>
              </a:rPr>
              <a:t>salonu,</a:t>
            </a:r>
            <a:r>
              <a:rPr sz="1400" b="1" spc="55" dirty="0">
                <a:solidFill>
                  <a:srgbClr val="313D47"/>
                </a:solidFill>
                <a:latin typeface="Tahoma"/>
                <a:cs typeface="Tahoma"/>
              </a:rPr>
              <a:t> </a:t>
            </a:r>
            <a:r>
              <a:rPr sz="1400" b="1" spc="45" dirty="0">
                <a:solidFill>
                  <a:srgbClr val="313D47"/>
                </a:solidFill>
                <a:latin typeface="Tahoma"/>
                <a:cs typeface="Tahoma"/>
              </a:rPr>
              <a:t>çocuk </a:t>
            </a:r>
            <a:r>
              <a:rPr sz="1400" b="1" dirty="0">
                <a:solidFill>
                  <a:srgbClr val="313D47"/>
                </a:solidFill>
                <a:latin typeface="Tahoma"/>
                <a:cs typeface="Tahoma"/>
              </a:rPr>
              <a:t>kulübü</a:t>
            </a:r>
            <a:r>
              <a:rPr sz="1400" b="1" spc="10" dirty="0">
                <a:solidFill>
                  <a:srgbClr val="313D47"/>
                </a:solidFill>
                <a:latin typeface="Tahoma"/>
                <a:cs typeface="Tahoma"/>
              </a:rPr>
              <a:t> </a:t>
            </a:r>
            <a:r>
              <a:rPr sz="1400" b="1" spc="-40" dirty="0">
                <a:solidFill>
                  <a:srgbClr val="313D47"/>
                </a:solidFill>
                <a:latin typeface="Tahoma"/>
                <a:cs typeface="Tahoma"/>
              </a:rPr>
              <a:t>vb.)</a:t>
            </a:r>
            <a:r>
              <a:rPr sz="1400" b="1" spc="50" dirty="0">
                <a:solidFill>
                  <a:srgbClr val="313D47"/>
                </a:solidFill>
                <a:latin typeface="Tahoma"/>
                <a:cs typeface="Tahoma"/>
              </a:rPr>
              <a:t> </a:t>
            </a:r>
            <a:r>
              <a:rPr sz="1400" b="1" dirty="0">
                <a:solidFill>
                  <a:srgbClr val="313D47"/>
                </a:solidFill>
                <a:latin typeface="Tahoma"/>
                <a:cs typeface="Tahoma"/>
              </a:rPr>
              <a:t>ailelerine</a:t>
            </a:r>
            <a:r>
              <a:rPr sz="1400" b="1" spc="35" dirty="0">
                <a:solidFill>
                  <a:srgbClr val="313D47"/>
                </a:solidFill>
                <a:latin typeface="Tahoma"/>
                <a:cs typeface="Tahoma"/>
              </a:rPr>
              <a:t> </a:t>
            </a:r>
            <a:r>
              <a:rPr sz="1400" b="1" dirty="0">
                <a:solidFill>
                  <a:srgbClr val="313D47"/>
                </a:solidFill>
                <a:latin typeface="Tahoma"/>
                <a:cs typeface="Tahoma"/>
              </a:rPr>
              <a:t>veya</a:t>
            </a:r>
            <a:r>
              <a:rPr sz="1400" b="1" spc="50" dirty="0">
                <a:solidFill>
                  <a:srgbClr val="313D47"/>
                </a:solidFill>
                <a:latin typeface="Tahoma"/>
                <a:cs typeface="Tahoma"/>
              </a:rPr>
              <a:t> </a:t>
            </a:r>
            <a:r>
              <a:rPr sz="1400" b="1" spc="-10" dirty="0">
                <a:solidFill>
                  <a:srgbClr val="313D47"/>
                </a:solidFill>
                <a:latin typeface="Tahoma"/>
                <a:cs typeface="Tahoma"/>
              </a:rPr>
              <a:t>ailesinden </a:t>
            </a:r>
            <a:r>
              <a:rPr sz="1400" b="1" dirty="0">
                <a:solidFill>
                  <a:srgbClr val="313D47"/>
                </a:solidFill>
                <a:latin typeface="Tahoma"/>
                <a:cs typeface="Tahoma"/>
              </a:rPr>
              <a:t>güvenilir</a:t>
            </a:r>
            <a:r>
              <a:rPr sz="1400" b="1" spc="20" dirty="0">
                <a:solidFill>
                  <a:srgbClr val="313D47"/>
                </a:solidFill>
                <a:latin typeface="Tahoma"/>
                <a:cs typeface="Tahoma"/>
              </a:rPr>
              <a:t> </a:t>
            </a:r>
            <a:r>
              <a:rPr sz="1400" b="1" dirty="0">
                <a:solidFill>
                  <a:srgbClr val="313D47"/>
                </a:solidFill>
                <a:latin typeface="Tahoma"/>
                <a:cs typeface="Tahoma"/>
              </a:rPr>
              <a:t>başka</a:t>
            </a:r>
            <a:r>
              <a:rPr sz="1400" b="1" spc="75" dirty="0">
                <a:solidFill>
                  <a:srgbClr val="313D47"/>
                </a:solidFill>
                <a:latin typeface="Tahoma"/>
                <a:cs typeface="Tahoma"/>
              </a:rPr>
              <a:t> </a:t>
            </a:r>
            <a:r>
              <a:rPr sz="1400" b="1" dirty="0">
                <a:solidFill>
                  <a:srgbClr val="313D47"/>
                </a:solidFill>
                <a:latin typeface="Tahoma"/>
                <a:cs typeface="Tahoma"/>
              </a:rPr>
              <a:t>bir</a:t>
            </a:r>
            <a:r>
              <a:rPr sz="1400" b="1" spc="65" dirty="0">
                <a:solidFill>
                  <a:srgbClr val="313D47"/>
                </a:solidFill>
                <a:latin typeface="Tahoma"/>
                <a:cs typeface="Tahoma"/>
              </a:rPr>
              <a:t> </a:t>
            </a:r>
            <a:r>
              <a:rPr sz="1400" b="1" dirty="0">
                <a:solidFill>
                  <a:srgbClr val="313D47"/>
                </a:solidFill>
                <a:latin typeface="Tahoma"/>
                <a:cs typeface="Tahoma"/>
              </a:rPr>
              <a:t>yetişkine</a:t>
            </a:r>
            <a:r>
              <a:rPr sz="1400" b="1" spc="40" dirty="0">
                <a:solidFill>
                  <a:srgbClr val="313D47"/>
                </a:solidFill>
                <a:latin typeface="Tahoma"/>
                <a:cs typeface="Tahoma"/>
              </a:rPr>
              <a:t> </a:t>
            </a:r>
            <a:r>
              <a:rPr sz="1400" b="1" dirty="0">
                <a:solidFill>
                  <a:srgbClr val="313D47"/>
                </a:solidFill>
                <a:latin typeface="Tahoma"/>
                <a:cs typeface="Tahoma"/>
              </a:rPr>
              <a:t>her</a:t>
            </a:r>
            <a:r>
              <a:rPr sz="1400" b="1" spc="70" dirty="0">
                <a:solidFill>
                  <a:srgbClr val="313D47"/>
                </a:solidFill>
                <a:latin typeface="Tahoma"/>
                <a:cs typeface="Tahoma"/>
              </a:rPr>
              <a:t> </a:t>
            </a:r>
            <a:r>
              <a:rPr sz="1400" b="1" spc="-25" dirty="0">
                <a:solidFill>
                  <a:srgbClr val="313D47"/>
                </a:solidFill>
                <a:latin typeface="Tahoma"/>
                <a:cs typeface="Tahoma"/>
              </a:rPr>
              <a:t>an </a:t>
            </a:r>
            <a:r>
              <a:rPr sz="1400" b="1" spc="10" dirty="0">
                <a:solidFill>
                  <a:srgbClr val="313D47"/>
                </a:solidFill>
                <a:latin typeface="Tahoma"/>
                <a:cs typeface="Tahoma"/>
              </a:rPr>
              <a:t>ulaşabileceğimizi</a:t>
            </a:r>
            <a:r>
              <a:rPr sz="1400" b="1" spc="105" dirty="0">
                <a:solidFill>
                  <a:srgbClr val="313D47"/>
                </a:solidFill>
                <a:latin typeface="Tahoma"/>
                <a:cs typeface="Tahoma"/>
              </a:rPr>
              <a:t> </a:t>
            </a:r>
            <a:r>
              <a:rPr sz="1400" b="1" spc="10" dirty="0">
                <a:solidFill>
                  <a:srgbClr val="313D47"/>
                </a:solidFill>
                <a:latin typeface="Tahoma"/>
                <a:cs typeface="Tahoma"/>
              </a:rPr>
              <a:t>taahhüt</a:t>
            </a:r>
            <a:r>
              <a:rPr sz="1400" b="1" spc="114" dirty="0">
                <a:solidFill>
                  <a:srgbClr val="313D47"/>
                </a:solidFill>
                <a:latin typeface="Tahoma"/>
                <a:cs typeface="Tahoma"/>
              </a:rPr>
              <a:t> </a:t>
            </a:r>
            <a:r>
              <a:rPr sz="1400" b="1" spc="-10" dirty="0">
                <a:solidFill>
                  <a:srgbClr val="313D47"/>
                </a:solidFill>
                <a:latin typeface="Tahoma"/>
                <a:cs typeface="Tahoma"/>
              </a:rPr>
              <a:t>ederiz.</a:t>
            </a:r>
            <a:endParaRPr sz="1400">
              <a:latin typeface="Tahoma"/>
              <a:cs typeface="Tahoma"/>
            </a:endParaRPr>
          </a:p>
        </p:txBody>
      </p:sp>
      <p:pic>
        <p:nvPicPr>
          <p:cNvPr id="8" name="object 8"/>
          <p:cNvPicPr/>
          <p:nvPr/>
        </p:nvPicPr>
        <p:blipFill>
          <a:blip r:embed="rId3" cstate="print"/>
          <a:stretch>
            <a:fillRect/>
          </a:stretch>
        </p:blipFill>
        <p:spPr>
          <a:xfrm>
            <a:off x="8663940" y="4762500"/>
            <a:ext cx="426720" cy="3657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04014" y="1355725"/>
            <a:ext cx="6553200" cy="2369880"/>
          </a:xfrm>
          <a:prstGeom prst="rect">
            <a:avLst/>
          </a:prstGeom>
        </p:spPr>
        <p:txBody>
          <a:bodyPr wrap="square">
            <a:spAutoFit/>
          </a:bodyPr>
          <a:lstStyle/>
          <a:p>
            <a:pPr lvl="0"/>
            <a:r>
              <a:rPr lang="tr-TR" b="1" dirty="0" smtClean="0"/>
              <a:t>4.Çevre </a:t>
            </a:r>
            <a:r>
              <a:rPr lang="tr-TR" b="1" dirty="0"/>
              <a:t>Etkilerinin Azaltılması</a:t>
            </a:r>
          </a:p>
          <a:p>
            <a:r>
              <a:rPr lang="tr-TR" i="1" dirty="0"/>
              <a:t> </a:t>
            </a:r>
            <a:endParaRPr lang="tr-TR" dirty="0"/>
          </a:p>
          <a:p>
            <a:r>
              <a:rPr lang="tr-TR" sz="1400" i="1" dirty="0"/>
              <a:t>Çevreye verdiğimiz önemle birlikte tüm atıklarımızı lisanslı geri dönüşüm firmaları alır. Atık suyumuz belediye tarafından alınır. Haşere kontrol yine lisanlı firma tarafından düzenli olarak yapılmaktadır.</a:t>
            </a:r>
            <a:endParaRPr lang="tr-TR" sz="1400" dirty="0"/>
          </a:p>
          <a:p>
            <a:r>
              <a:rPr lang="tr-TR" sz="1400" i="1" dirty="0"/>
              <a:t>Enerji tasarrufu sağlamak için misafir odalarında bulunan ve takılı unutulan enerji kartları düzenli olarak kontrol edilir ve kartlar personelimiz tarafından alınır.</a:t>
            </a:r>
            <a:endParaRPr lang="tr-TR" sz="1400" dirty="0"/>
          </a:p>
          <a:p>
            <a:r>
              <a:rPr lang="tr-TR" sz="1400" i="1" dirty="0"/>
              <a:t>Çevreyi daha temiz tutmanın bir yolunun da daha az kimyasal kullanımı olduğu bilincinde olarak kullandığımız kimyasal etiketlerine önem veririz ve MSDS ler kimyasal depomuzda asılıdır.</a:t>
            </a:r>
            <a:endParaRPr lang="tr-TR" sz="1400" dirty="0"/>
          </a:p>
        </p:txBody>
      </p:sp>
    </p:spTree>
    <p:extLst>
      <p:ext uri="{BB962C8B-B14F-4D97-AF65-F5344CB8AC3E}">
        <p14:creationId xmlns:p14="http://schemas.microsoft.com/office/powerpoint/2010/main" val="3666428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346" y="356997"/>
            <a:ext cx="6957059" cy="406400"/>
          </a:xfrm>
          <a:prstGeom prst="rect">
            <a:avLst/>
          </a:prstGeom>
        </p:spPr>
        <p:txBody>
          <a:bodyPr vert="horz" wrap="square" lIns="0" tIns="12065" rIns="0" bIns="0" rtlCol="0">
            <a:spAutoFit/>
          </a:bodyPr>
          <a:lstStyle/>
          <a:p>
            <a:pPr marL="12700">
              <a:lnSpc>
                <a:spcPct val="100000"/>
              </a:lnSpc>
              <a:spcBef>
                <a:spcPts val="95"/>
              </a:spcBef>
            </a:pPr>
            <a:r>
              <a:rPr b="1" dirty="0">
                <a:latin typeface="Arial"/>
                <a:cs typeface="Arial"/>
              </a:rPr>
              <a:t>Yerel</a:t>
            </a:r>
            <a:r>
              <a:rPr b="1" spc="-75" dirty="0">
                <a:latin typeface="Arial"/>
                <a:cs typeface="Arial"/>
              </a:rPr>
              <a:t> </a:t>
            </a:r>
            <a:r>
              <a:rPr b="1" dirty="0">
                <a:latin typeface="Arial"/>
                <a:cs typeface="Arial"/>
              </a:rPr>
              <a:t>Halk</a:t>
            </a:r>
            <a:r>
              <a:rPr b="1" spc="-70" dirty="0">
                <a:latin typeface="Arial"/>
                <a:cs typeface="Arial"/>
              </a:rPr>
              <a:t> </a:t>
            </a:r>
            <a:r>
              <a:rPr b="1" dirty="0">
                <a:latin typeface="Arial"/>
                <a:cs typeface="Arial"/>
              </a:rPr>
              <a:t>ve</a:t>
            </a:r>
            <a:r>
              <a:rPr b="1" spc="-75" dirty="0">
                <a:latin typeface="Arial"/>
                <a:cs typeface="Arial"/>
              </a:rPr>
              <a:t> </a:t>
            </a:r>
            <a:r>
              <a:rPr b="1" dirty="0">
                <a:latin typeface="Arial"/>
                <a:cs typeface="Arial"/>
              </a:rPr>
              <a:t>Tedarikçilerden</a:t>
            </a:r>
            <a:r>
              <a:rPr b="1" spc="-70" dirty="0">
                <a:latin typeface="Arial"/>
                <a:cs typeface="Arial"/>
              </a:rPr>
              <a:t> </a:t>
            </a:r>
            <a:r>
              <a:rPr b="1" dirty="0">
                <a:latin typeface="Arial"/>
                <a:cs typeface="Arial"/>
              </a:rPr>
              <a:t>Seçim</a:t>
            </a:r>
            <a:r>
              <a:rPr b="1" spc="-75" dirty="0">
                <a:latin typeface="Arial"/>
                <a:cs typeface="Arial"/>
              </a:rPr>
              <a:t> </a:t>
            </a:r>
            <a:r>
              <a:rPr b="1" dirty="0">
                <a:latin typeface="Arial"/>
                <a:cs typeface="Arial"/>
              </a:rPr>
              <a:t>Yapalım</a:t>
            </a:r>
            <a:r>
              <a:rPr b="1" spc="-75" dirty="0">
                <a:latin typeface="Arial"/>
                <a:cs typeface="Arial"/>
              </a:rPr>
              <a:t> </a:t>
            </a:r>
            <a:r>
              <a:rPr b="1" spc="-50" dirty="0">
                <a:latin typeface="Arial"/>
                <a:cs typeface="Arial"/>
              </a:rPr>
              <a:t>!</a:t>
            </a:r>
          </a:p>
        </p:txBody>
      </p:sp>
      <p:sp>
        <p:nvSpPr>
          <p:cNvPr id="3" name="object 3"/>
          <p:cNvSpPr txBox="1"/>
          <p:nvPr/>
        </p:nvSpPr>
        <p:spPr>
          <a:xfrm>
            <a:off x="541121" y="1606676"/>
            <a:ext cx="4401820" cy="3014345"/>
          </a:xfrm>
          <a:prstGeom prst="rect">
            <a:avLst/>
          </a:prstGeom>
        </p:spPr>
        <p:txBody>
          <a:bodyPr vert="horz" wrap="square" lIns="0" tIns="13335" rIns="0" bIns="0" rtlCol="0">
            <a:spAutoFit/>
          </a:bodyPr>
          <a:lstStyle/>
          <a:p>
            <a:pPr marL="12700" marR="653415" indent="-7620">
              <a:lnSpc>
                <a:spcPct val="100000"/>
              </a:lnSpc>
              <a:spcBef>
                <a:spcPts val="105"/>
              </a:spcBef>
              <a:buSzPct val="92857"/>
              <a:buFont typeface="Times New Roman"/>
              <a:buChar char="▪"/>
              <a:tabLst>
                <a:tab pos="76200" algn="l"/>
              </a:tabLst>
            </a:pPr>
            <a:r>
              <a:rPr sz="1400" b="1" dirty="0">
                <a:solidFill>
                  <a:srgbClr val="313D47"/>
                </a:solidFill>
                <a:latin typeface="Tahoma"/>
                <a:cs typeface="Tahoma"/>
              </a:rPr>
              <a:t>	Bölge</a:t>
            </a:r>
            <a:r>
              <a:rPr sz="1400" b="1" spc="75" dirty="0">
                <a:solidFill>
                  <a:srgbClr val="313D47"/>
                </a:solidFill>
                <a:latin typeface="Tahoma"/>
                <a:cs typeface="Tahoma"/>
              </a:rPr>
              <a:t> </a:t>
            </a:r>
            <a:r>
              <a:rPr sz="1400" b="1" spc="-10" dirty="0">
                <a:solidFill>
                  <a:srgbClr val="313D47"/>
                </a:solidFill>
                <a:latin typeface="Tahoma"/>
                <a:cs typeface="Tahoma"/>
              </a:rPr>
              <a:t>halkIna</a:t>
            </a:r>
            <a:r>
              <a:rPr sz="1400" b="1" spc="80" dirty="0">
                <a:solidFill>
                  <a:srgbClr val="313D47"/>
                </a:solidFill>
                <a:latin typeface="Tahoma"/>
                <a:cs typeface="Tahoma"/>
              </a:rPr>
              <a:t> </a:t>
            </a:r>
            <a:r>
              <a:rPr sz="1400" b="1" dirty="0">
                <a:solidFill>
                  <a:srgbClr val="313D47"/>
                </a:solidFill>
                <a:latin typeface="Tahoma"/>
                <a:cs typeface="Tahoma"/>
              </a:rPr>
              <a:t>sosyal</a:t>
            </a:r>
            <a:r>
              <a:rPr sz="1400" b="1" spc="95" dirty="0">
                <a:solidFill>
                  <a:srgbClr val="313D47"/>
                </a:solidFill>
                <a:latin typeface="Tahoma"/>
                <a:cs typeface="Tahoma"/>
              </a:rPr>
              <a:t> </a:t>
            </a:r>
            <a:r>
              <a:rPr sz="1400" b="1" dirty="0">
                <a:solidFill>
                  <a:srgbClr val="313D47"/>
                </a:solidFill>
                <a:latin typeface="Tahoma"/>
                <a:cs typeface="Tahoma"/>
              </a:rPr>
              <a:t>ve</a:t>
            </a:r>
            <a:r>
              <a:rPr sz="1400" b="1" spc="100" dirty="0">
                <a:solidFill>
                  <a:srgbClr val="313D47"/>
                </a:solidFill>
                <a:latin typeface="Tahoma"/>
                <a:cs typeface="Tahoma"/>
              </a:rPr>
              <a:t> </a:t>
            </a:r>
            <a:r>
              <a:rPr sz="1400" b="1" dirty="0">
                <a:solidFill>
                  <a:srgbClr val="313D47"/>
                </a:solidFill>
                <a:latin typeface="Tahoma"/>
                <a:cs typeface="Tahoma"/>
              </a:rPr>
              <a:t>ekonomik</a:t>
            </a:r>
            <a:r>
              <a:rPr sz="1400" b="1" spc="90" dirty="0">
                <a:solidFill>
                  <a:srgbClr val="313D47"/>
                </a:solidFill>
                <a:latin typeface="Tahoma"/>
                <a:cs typeface="Tahoma"/>
              </a:rPr>
              <a:t> </a:t>
            </a:r>
            <a:r>
              <a:rPr sz="1400" b="1" spc="-10" dirty="0">
                <a:solidFill>
                  <a:srgbClr val="313D47"/>
                </a:solidFill>
                <a:latin typeface="Tahoma"/>
                <a:cs typeface="Tahoma"/>
              </a:rPr>
              <a:t>fayda </a:t>
            </a:r>
            <a:r>
              <a:rPr sz="1400" b="1" dirty="0">
                <a:solidFill>
                  <a:srgbClr val="313D47"/>
                </a:solidFill>
                <a:latin typeface="Tahoma"/>
                <a:cs typeface="Tahoma"/>
              </a:rPr>
              <a:t>sağlamak</a:t>
            </a:r>
            <a:r>
              <a:rPr sz="1400" b="1" spc="85" dirty="0">
                <a:solidFill>
                  <a:srgbClr val="313D47"/>
                </a:solidFill>
                <a:latin typeface="Tahoma"/>
                <a:cs typeface="Tahoma"/>
              </a:rPr>
              <a:t> </a:t>
            </a:r>
            <a:r>
              <a:rPr sz="1400" b="1" dirty="0">
                <a:solidFill>
                  <a:srgbClr val="313D47"/>
                </a:solidFill>
                <a:latin typeface="Tahoma"/>
                <a:cs typeface="Tahoma"/>
              </a:rPr>
              <a:t>için</a:t>
            </a:r>
            <a:r>
              <a:rPr sz="1400" b="1" spc="75" dirty="0">
                <a:solidFill>
                  <a:srgbClr val="313D47"/>
                </a:solidFill>
                <a:latin typeface="Tahoma"/>
                <a:cs typeface="Tahoma"/>
              </a:rPr>
              <a:t> </a:t>
            </a:r>
            <a:r>
              <a:rPr sz="1400" b="1" dirty="0">
                <a:solidFill>
                  <a:srgbClr val="313D47"/>
                </a:solidFill>
                <a:latin typeface="Tahoma"/>
                <a:cs typeface="Tahoma"/>
              </a:rPr>
              <a:t>projeler</a:t>
            </a:r>
            <a:r>
              <a:rPr sz="1400" b="1" spc="75" dirty="0">
                <a:solidFill>
                  <a:srgbClr val="313D47"/>
                </a:solidFill>
                <a:latin typeface="Tahoma"/>
                <a:cs typeface="Tahoma"/>
              </a:rPr>
              <a:t> </a:t>
            </a:r>
            <a:r>
              <a:rPr sz="1400" b="1" spc="-10" dirty="0">
                <a:solidFill>
                  <a:srgbClr val="313D47"/>
                </a:solidFill>
                <a:latin typeface="Tahoma"/>
                <a:cs typeface="Tahoma"/>
              </a:rPr>
              <a:t>üretiriz.</a:t>
            </a:r>
            <a:endParaRPr sz="1400">
              <a:latin typeface="Tahoma"/>
              <a:cs typeface="Tahoma"/>
            </a:endParaRPr>
          </a:p>
          <a:p>
            <a:pPr marL="12700" marR="278130" indent="-7620">
              <a:lnSpc>
                <a:spcPct val="100000"/>
              </a:lnSpc>
              <a:buSzPct val="92857"/>
              <a:buFont typeface="Times New Roman"/>
              <a:buChar char="▪"/>
              <a:tabLst>
                <a:tab pos="76200" algn="l"/>
              </a:tabLst>
            </a:pPr>
            <a:r>
              <a:rPr sz="1400" b="1" dirty="0">
                <a:solidFill>
                  <a:srgbClr val="313D47"/>
                </a:solidFill>
                <a:latin typeface="Tahoma"/>
                <a:cs typeface="Tahoma"/>
              </a:rPr>
              <a:t>	Yerel</a:t>
            </a:r>
            <a:r>
              <a:rPr sz="1400" b="1" spc="55" dirty="0">
                <a:solidFill>
                  <a:srgbClr val="313D47"/>
                </a:solidFill>
                <a:latin typeface="Tahoma"/>
                <a:cs typeface="Tahoma"/>
              </a:rPr>
              <a:t> </a:t>
            </a:r>
            <a:r>
              <a:rPr sz="1400" b="1" dirty="0">
                <a:solidFill>
                  <a:srgbClr val="313D47"/>
                </a:solidFill>
                <a:latin typeface="Tahoma"/>
                <a:cs typeface="Tahoma"/>
              </a:rPr>
              <a:t>istihdam</a:t>
            </a:r>
            <a:r>
              <a:rPr sz="1400" b="1" spc="50" dirty="0">
                <a:solidFill>
                  <a:srgbClr val="313D47"/>
                </a:solidFill>
                <a:latin typeface="Tahoma"/>
                <a:cs typeface="Tahoma"/>
              </a:rPr>
              <a:t> </a:t>
            </a:r>
            <a:r>
              <a:rPr sz="1400" b="1" dirty="0">
                <a:solidFill>
                  <a:srgbClr val="313D47"/>
                </a:solidFill>
                <a:latin typeface="Tahoma"/>
                <a:cs typeface="Tahoma"/>
              </a:rPr>
              <a:t>ve</a:t>
            </a:r>
            <a:r>
              <a:rPr sz="1400" b="1" spc="75" dirty="0">
                <a:solidFill>
                  <a:srgbClr val="313D47"/>
                </a:solidFill>
                <a:latin typeface="Tahoma"/>
                <a:cs typeface="Tahoma"/>
              </a:rPr>
              <a:t> </a:t>
            </a:r>
            <a:r>
              <a:rPr sz="1400" b="1" dirty="0">
                <a:solidFill>
                  <a:srgbClr val="313D47"/>
                </a:solidFill>
                <a:latin typeface="Tahoma"/>
                <a:cs typeface="Tahoma"/>
              </a:rPr>
              <a:t>tedarik</a:t>
            </a:r>
            <a:r>
              <a:rPr sz="1400" b="1" spc="40" dirty="0">
                <a:solidFill>
                  <a:srgbClr val="313D47"/>
                </a:solidFill>
                <a:latin typeface="Tahoma"/>
                <a:cs typeface="Tahoma"/>
              </a:rPr>
              <a:t> </a:t>
            </a:r>
            <a:r>
              <a:rPr sz="1400" b="1" spc="-35" dirty="0">
                <a:solidFill>
                  <a:srgbClr val="313D47"/>
                </a:solidFill>
                <a:latin typeface="Tahoma"/>
                <a:cs typeface="Tahoma"/>
              </a:rPr>
              <a:t>kaynaklarInI</a:t>
            </a:r>
            <a:r>
              <a:rPr sz="1400" b="1" spc="45" dirty="0">
                <a:solidFill>
                  <a:srgbClr val="313D47"/>
                </a:solidFill>
                <a:latin typeface="Tahoma"/>
                <a:cs typeface="Tahoma"/>
              </a:rPr>
              <a:t> </a:t>
            </a:r>
            <a:r>
              <a:rPr sz="1400" b="1" spc="-10" dirty="0">
                <a:solidFill>
                  <a:srgbClr val="313D47"/>
                </a:solidFill>
                <a:latin typeface="Tahoma"/>
                <a:cs typeface="Tahoma"/>
              </a:rPr>
              <a:t>tespit </a:t>
            </a:r>
            <a:r>
              <a:rPr sz="1400" b="1" dirty="0">
                <a:solidFill>
                  <a:srgbClr val="313D47"/>
                </a:solidFill>
                <a:latin typeface="Tahoma"/>
                <a:cs typeface="Tahoma"/>
              </a:rPr>
              <a:t>ederek</a:t>
            </a:r>
            <a:r>
              <a:rPr sz="1400" b="1" spc="185" dirty="0">
                <a:solidFill>
                  <a:srgbClr val="313D47"/>
                </a:solidFill>
                <a:latin typeface="Tahoma"/>
                <a:cs typeface="Tahoma"/>
              </a:rPr>
              <a:t> </a:t>
            </a:r>
            <a:r>
              <a:rPr sz="1400" b="1" dirty="0">
                <a:solidFill>
                  <a:srgbClr val="313D47"/>
                </a:solidFill>
                <a:latin typeface="Tahoma"/>
                <a:cs typeface="Tahoma"/>
              </a:rPr>
              <a:t>bölge</a:t>
            </a:r>
            <a:r>
              <a:rPr sz="1400" b="1" spc="185" dirty="0">
                <a:solidFill>
                  <a:srgbClr val="313D47"/>
                </a:solidFill>
                <a:latin typeface="Tahoma"/>
                <a:cs typeface="Tahoma"/>
              </a:rPr>
              <a:t> </a:t>
            </a:r>
            <a:r>
              <a:rPr sz="1400" b="1" dirty="0">
                <a:solidFill>
                  <a:srgbClr val="313D47"/>
                </a:solidFill>
                <a:latin typeface="Tahoma"/>
                <a:cs typeface="Tahoma"/>
              </a:rPr>
              <a:t>ekonomisine</a:t>
            </a:r>
            <a:r>
              <a:rPr sz="1400" b="1" spc="190" dirty="0">
                <a:solidFill>
                  <a:srgbClr val="313D47"/>
                </a:solidFill>
                <a:latin typeface="Tahoma"/>
                <a:cs typeface="Tahoma"/>
              </a:rPr>
              <a:t> </a:t>
            </a:r>
            <a:r>
              <a:rPr sz="1400" b="1" dirty="0">
                <a:solidFill>
                  <a:srgbClr val="313D47"/>
                </a:solidFill>
                <a:latin typeface="Tahoma"/>
                <a:cs typeface="Tahoma"/>
              </a:rPr>
              <a:t>fayda</a:t>
            </a:r>
            <a:r>
              <a:rPr sz="1400" b="1" spc="165" dirty="0">
                <a:solidFill>
                  <a:srgbClr val="313D47"/>
                </a:solidFill>
                <a:latin typeface="Tahoma"/>
                <a:cs typeface="Tahoma"/>
              </a:rPr>
              <a:t> </a:t>
            </a:r>
            <a:r>
              <a:rPr sz="1400" b="1" spc="-10" dirty="0">
                <a:solidFill>
                  <a:srgbClr val="313D47"/>
                </a:solidFill>
                <a:latin typeface="Tahoma"/>
                <a:cs typeface="Tahoma"/>
              </a:rPr>
              <a:t>sağlarIz. </a:t>
            </a:r>
            <a:r>
              <a:rPr sz="1400" b="1" dirty="0">
                <a:solidFill>
                  <a:srgbClr val="313D47"/>
                </a:solidFill>
                <a:latin typeface="Tahoma"/>
                <a:cs typeface="Tahoma"/>
              </a:rPr>
              <a:t>Bununla</a:t>
            </a:r>
            <a:r>
              <a:rPr sz="1400" b="1" spc="50" dirty="0">
                <a:solidFill>
                  <a:srgbClr val="313D47"/>
                </a:solidFill>
                <a:latin typeface="Tahoma"/>
                <a:cs typeface="Tahoma"/>
              </a:rPr>
              <a:t> </a:t>
            </a:r>
            <a:r>
              <a:rPr sz="1400" b="1" dirty="0">
                <a:solidFill>
                  <a:srgbClr val="313D47"/>
                </a:solidFill>
                <a:latin typeface="Tahoma"/>
                <a:cs typeface="Tahoma"/>
              </a:rPr>
              <a:t>birlikte</a:t>
            </a:r>
            <a:r>
              <a:rPr sz="1400" b="1" spc="35" dirty="0">
                <a:solidFill>
                  <a:srgbClr val="313D47"/>
                </a:solidFill>
                <a:latin typeface="Tahoma"/>
                <a:cs typeface="Tahoma"/>
              </a:rPr>
              <a:t> </a:t>
            </a:r>
            <a:r>
              <a:rPr sz="1400" b="1" dirty="0">
                <a:solidFill>
                  <a:srgbClr val="313D47"/>
                </a:solidFill>
                <a:latin typeface="Tahoma"/>
                <a:cs typeface="Tahoma"/>
              </a:rPr>
              <a:t>ulusal</a:t>
            </a:r>
            <a:r>
              <a:rPr sz="1400" b="1" spc="50" dirty="0">
                <a:solidFill>
                  <a:srgbClr val="313D47"/>
                </a:solidFill>
                <a:latin typeface="Tahoma"/>
                <a:cs typeface="Tahoma"/>
              </a:rPr>
              <a:t> </a:t>
            </a:r>
            <a:r>
              <a:rPr sz="1400" b="1" dirty="0">
                <a:solidFill>
                  <a:srgbClr val="313D47"/>
                </a:solidFill>
                <a:latin typeface="Tahoma"/>
                <a:cs typeface="Tahoma"/>
              </a:rPr>
              <a:t>ya</a:t>
            </a:r>
            <a:r>
              <a:rPr sz="1400" b="1" spc="65" dirty="0">
                <a:solidFill>
                  <a:srgbClr val="313D47"/>
                </a:solidFill>
                <a:latin typeface="Tahoma"/>
                <a:cs typeface="Tahoma"/>
              </a:rPr>
              <a:t> </a:t>
            </a:r>
            <a:r>
              <a:rPr sz="1400" b="1" dirty="0">
                <a:solidFill>
                  <a:srgbClr val="313D47"/>
                </a:solidFill>
                <a:latin typeface="Tahoma"/>
                <a:cs typeface="Tahoma"/>
              </a:rPr>
              <a:t>da</a:t>
            </a:r>
            <a:r>
              <a:rPr sz="1400" b="1" spc="90" dirty="0">
                <a:solidFill>
                  <a:srgbClr val="313D47"/>
                </a:solidFill>
                <a:latin typeface="Tahoma"/>
                <a:cs typeface="Tahoma"/>
              </a:rPr>
              <a:t> </a:t>
            </a:r>
            <a:r>
              <a:rPr sz="1400" b="1" spc="-10" dirty="0">
                <a:solidFill>
                  <a:srgbClr val="313D47"/>
                </a:solidFill>
                <a:latin typeface="Tahoma"/>
                <a:cs typeface="Tahoma"/>
              </a:rPr>
              <a:t>uluslararasI </a:t>
            </a:r>
            <a:r>
              <a:rPr sz="1400" b="1" dirty="0">
                <a:solidFill>
                  <a:srgbClr val="313D47"/>
                </a:solidFill>
                <a:latin typeface="Tahoma"/>
                <a:cs typeface="Tahoma"/>
              </a:rPr>
              <a:t>mevzuata</a:t>
            </a:r>
            <a:r>
              <a:rPr sz="1400" b="1" spc="60" dirty="0">
                <a:solidFill>
                  <a:srgbClr val="313D47"/>
                </a:solidFill>
                <a:latin typeface="Tahoma"/>
                <a:cs typeface="Tahoma"/>
              </a:rPr>
              <a:t> </a:t>
            </a:r>
            <a:r>
              <a:rPr sz="1400" b="1" spc="50" dirty="0">
                <a:solidFill>
                  <a:srgbClr val="313D47"/>
                </a:solidFill>
                <a:latin typeface="Tahoma"/>
                <a:cs typeface="Tahoma"/>
              </a:rPr>
              <a:t>uygun</a:t>
            </a:r>
            <a:r>
              <a:rPr sz="1400" b="1" spc="80" dirty="0">
                <a:solidFill>
                  <a:srgbClr val="313D47"/>
                </a:solidFill>
                <a:latin typeface="Tahoma"/>
                <a:cs typeface="Tahoma"/>
              </a:rPr>
              <a:t> </a:t>
            </a:r>
            <a:r>
              <a:rPr sz="1400" b="1" dirty="0">
                <a:solidFill>
                  <a:srgbClr val="313D47"/>
                </a:solidFill>
                <a:latin typeface="Tahoma"/>
                <a:cs typeface="Tahoma"/>
              </a:rPr>
              <a:t>olanlara</a:t>
            </a:r>
            <a:r>
              <a:rPr sz="1400" b="1" spc="80" dirty="0">
                <a:solidFill>
                  <a:srgbClr val="313D47"/>
                </a:solidFill>
                <a:latin typeface="Tahoma"/>
                <a:cs typeface="Tahoma"/>
              </a:rPr>
              <a:t> </a:t>
            </a:r>
            <a:r>
              <a:rPr sz="1400" b="1" dirty="0">
                <a:solidFill>
                  <a:srgbClr val="313D47"/>
                </a:solidFill>
                <a:latin typeface="Tahoma"/>
                <a:cs typeface="Tahoma"/>
              </a:rPr>
              <a:t>öncelik</a:t>
            </a:r>
            <a:r>
              <a:rPr sz="1400" b="1" spc="55" dirty="0">
                <a:solidFill>
                  <a:srgbClr val="313D47"/>
                </a:solidFill>
                <a:latin typeface="Tahoma"/>
                <a:cs typeface="Tahoma"/>
              </a:rPr>
              <a:t> </a:t>
            </a:r>
            <a:r>
              <a:rPr sz="1400" b="1" spc="-10" dirty="0">
                <a:solidFill>
                  <a:srgbClr val="313D47"/>
                </a:solidFill>
                <a:latin typeface="Tahoma"/>
                <a:cs typeface="Tahoma"/>
              </a:rPr>
              <a:t>veririz.</a:t>
            </a:r>
            <a:endParaRPr sz="1400">
              <a:latin typeface="Tahoma"/>
              <a:cs typeface="Tahoma"/>
            </a:endParaRPr>
          </a:p>
          <a:p>
            <a:pPr marL="12700" marR="935990" indent="-7620">
              <a:lnSpc>
                <a:spcPct val="100000"/>
              </a:lnSpc>
              <a:buSzPct val="92857"/>
              <a:buFont typeface="Times New Roman"/>
              <a:buChar char="▪"/>
              <a:tabLst>
                <a:tab pos="76200" algn="l"/>
              </a:tabLst>
            </a:pPr>
            <a:r>
              <a:rPr sz="1400" b="1" spc="70" dirty="0">
                <a:solidFill>
                  <a:srgbClr val="313D47"/>
                </a:solidFill>
                <a:latin typeface="Tahoma"/>
                <a:cs typeface="Tahoma"/>
              </a:rPr>
              <a:t>	Mümkün</a:t>
            </a:r>
            <a:r>
              <a:rPr sz="1400" b="1" spc="20" dirty="0">
                <a:solidFill>
                  <a:srgbClr val="313D47"/>
                </a:solidFill>
                <a:latin typeface="Tahoma"/>
                <a:cs typeface="Tahoma"/>
              </a:rPr>
              <a:t> </a:t>
            </a:r>
            <a:r>
              <a:rPr sz="1400" b="1" spc="10" dirty="0">
                <a:solidFill>
                  <a:srgbClr val="313D47"/>
                </a:solidFill>
                <a:latin typeface="Tahoma"/>
                <a:cs typeface="Tahoma"/>
              </a:rPr>
              <a:t>olduğunca</a:t>
            </a:r>
            <a:r>
              <a:rPr sz="1400" b="1" spc="20" dirty="0">
                <a:solidFill>
                  <a:srgbClr val="313D47"/>
                </a:solidFill>
                <a:latin typeface="Tahoma"/>
                <a:cs typeface="Tahoma"/>
              </a:rPr>
              <a:t> </a:t>
            </a:r>
            <a:r>
              <a:rPr sz="1400" b="1" spc="10" dirty="0">
                <a:solidFill>
                  <a:srgbClr val="313D47"/>
                </a:solidFill>
                <a:latin typeface="Tahoma"/>
                <a:cs typeface="Tahoma"/>
              </a:rPr>
              <a:t>ilk</a:t>
            </a:r>
            <a:r>
              <a:rPr sz="1400" b="1" spc="30" dirty="0">
                <a:solidFill>
                  <a:srgbClr val="313D47"/>
                </a:solidFill>
                <a:latin typeface="Tahoma"/>
                <a:cs typeface="Tahoma"/>
              </a:rPr>
              <a:t> </a:t>
            </a:r>
            <a:r>
              <a:rPr sz="1400" b="1" spc="10" dirty="0">
                <a:solidFill>
                  <a:srgbClr val="313D47"/>
                </a:solidFill>
                <a:latin typeface="Tahoma"/>
                <a:cs typeface="Tahoma"/>
              </a:rPr>
              <a:t>yerel</a:t>
            </a:r>
            <a:r>
              <a:rPr sz="1400" b="1" spc="40" dirty="0">
                <a:solidFill>
                  <a:srgbClr val="313D47"/>
                </a:solidFill>
                <a:latin typeface="Tahoma"/>
                <a:cs typeface="Tahoma"/>
              </a:rPr>
              <a:t> </a:t>
            </a:r>
            <a:r>
              <a:rPr sz="1400" b="1" spc="-10" dirty="0">
                <a:solidFill>
                  <a:srgbClr val="313D47"/>
                </a:solidFill>
                <a:latin typeface="Tahoma"/>
                <a:cs typeface="Tahoma"/>
              </a:rPr>
              <a:t>halktan </a:t>
            </a:r>
            <a:r>
              <a:rPr sz="1400" b="1" dirty="0">
                <a:solidFill>
                  <a:srgbClr val="313D47"/>
                </a:solidFill>
                <a:latin typeface="Tahoma"/>
                <a:cs typeface="Tahoma"/>
              </a:rPr>
              <a:t>bünyemize</a:t>
            </a:r>
            <a:r>
              <a:rPr sz="1400" b="1" spc="75" dirty="0">
                <a:solidFill>
                  <a:srgbClr val="313D47"/>
                </a:solidFill>
                <a:latin typeface="Tahoma"/>
                <a:cs typeface="Tahoma"/>
              </a:rPr>
              <a:t> </a:t>
            </a:r>
            <a:r>
              <a:rPr sz="1400" b="1" dirty="0">
                <a:solidFill>
                  <a:srgbClr val="313D47"/>
                </a:solidFill>
                <a:latin typeface="Tahoma"/>
                <a:cs typeface="Tahoma"/>
              </a:rPr>
              <a:t>işe</a:t>
            </a:r>
            <a:r>
              <a:rPr sz="1400" b="1" spc="100" dirty="0">
                <a:solidFill>
                  <a:srgbClr val="313D47"/>
                </a:solidFill>
                <a:latin typeface="Tahoma"/>
                <a:cs typeface="Tahoma"/>
              </a:rPr>
              <a:t> </a:t>
            </a:r>
            <a:r>
              <a:rPr sz="1400" b="1" spc="-35" dirty="0">
                <a:solidFill>
                  <a:srgbClr val="313D47"/>
                </a:solidFill>
                <a:latin typeface="Tahoma"/>
                <a:cs typeface="Tahoma"/>
              </a:rPr>
              <a:t>alIm</a:t>
            </a:r>
            <a:r>
              <a:rPr sz="1400" b="1" spc="75" dirty="0">
                <a:solidFill>
                  <a:srgbClr val="313D47"/>
                </a:solidFill>
                <a:latin typeface="Tahoma"/>
                <a:cs typeface="Tahoma"/>
              </a:rPr>
              <a:t> </a:t>
            </a:r>
            <a:r>
              <a:rPr sz="1400" b="1" spc="-10" dirty="0">
                <a:solidFill>
                  <a:srgbClr val="313D47"/>
                </a:solidFill>
                <a:latin typeface="Tahoma"/>
                <a:cs typeface="Tahoma"/>
              </a:rPr>
              <a:t>yapmaktayIz.</a:t>
            </a:r>
            <a:endParaRPr sz="1400">
              <a:latin typeface="Tahoma"/>
              <a:cs typeface="Tahoma"/>
            </a:endParaRPr>
          </a:p>
          <a:p>
            <a:pPr marL="12700" marR="5080" indent="-7620">
              <a:lnSpc>
                <a:spcPct val="100000"/>
              </a:lnSpc>
              <a:buSzPct val="92857"/>
              <a:buFont typeface="Times New Roman"/>
              <a:buChar char="▪"/>
              <a:tabLst>
                <a:tab pos="76200" algn="l"/>
              </a:tabLst>
            </a:pPr>
            <a:r>
              <a:rPr sz="1400" b="1" dirty="0">
                <a:solidFill>
                  <a:srgbClr val="313D47"/>
                </a:solidFill>
                <a:latin typeface="Tahoma"/>
                <a:cs typeface="Tahoma"/>
              </a:rPr>
              <a:t>	Misafirlerimize</a:t>
            </a:r>
            <a:r>
              <a:rPr sz="1400" b="1" spc="90" dirty="0">
                <a:solidFill>
                  <a:srgbClr val="313D47"/>
                </a:solidFill>
                <a:latin typeface="Tahoma"/>
                <a:cs typeface="Tahoma"/>
              </a:rPr>
              <a:t> </a:t>
            </a:r>
            <a:r>
              <a:rPr sz="1400" b="1" dirty="0">
                <a:solidFill>
                  <a:srgbClr val="313D47"/>
                </a:solidFill>
                <a:latin typeface="Tahoma"/>
                <a:cs typeface="Tahoma"/>
              </a:rPr>
              <a:t>bölgenin</a:t>
            </a:r>
            <a:r>
              <a:rPr sz="1400" b="1" spc="125" dirty="0">
                <a:solidFill>
                  <a:srgbClr val="313D47"/>
                </a:solidFill>
                <a:latin typeface="Tahoma"/>
                <a:cs typeface="Tahoma"/>
              </a:rPr>
              <a:t> </a:t>
            </a:r>
            <a:r>
              <a:rPr sz="1400" b="1" dirty="0">
                <a:solidFill>
                  <a:srgbClr val="313D47"/>
                </a:solidFill>
                <a:latin typeface="Tahoma"/>
                <a:cs typeface="Tahoma"/>
              </a:rPr>
              <a:t>yemek,</a:t>
            </a:r>
            <a:r>
              <a:rPr sz="1400" b="1" spc="120" dirty="0">
                <a:solidFill>
                  <a:srgbClr val="313D47"/>
                </a:solidFill>
                <a:latin typeface="Tahoma"/>
                <a:cs typeface="Tahoma"/>
              </a:rPr>
              <a:t> </a:t>
            </a:r>
            <a:r>
              <a:rPr sz="1400" b="1" spc="-10" dirty="0">
                <a:solidFill>
                  <a:srgbClr val="313D47"/>
                </a:solidFill>
                <a:latin typeface="Tahoma"/>
                <a:cs typeface="Tahoma"/>
              </a:rPr>
              <a:t>aktivite,</a:t>
            </a:r>
            <a:r>
              <a:rPr sz="1400" b="1" spc="70" dirty="0">
                <a:solidFill>
                  <a:srgbClr val="313D47"/>
                </a:solidFill>
                <a:latin typeface="Tahoma"/>
                <a:cs typeface="Tahoma"/>
              </a:rPr>
              <a:t> </a:t>
            </a:r>
            <a:r>
              <a:rPr sz="1400" b="1" spc="-10" dirty="0">
                <a:solidFill>
                  <a:srgbClr val="313D47"/>
                </a:solidFill>
                <a:latin typeface="Tahoma"/>
                <a:cs typeface="Tahoma"/>
              </a:rPr>
              <a:t>kültür </a:t>
            </a:r>
            <a:r>
              <a:rPr sz="1400" b="1" dirty="0">
                <a:solidFill>
                  <a:srgbClr val="313D47"/>
                </a:solidFill>
                <a:latin typeface="Tahoma"/>
                <a:cs typeface="Tahoma"/>
              </a:rPr>
              <a:t>ve</a:t>
            </a:r>
            <a:r>
              <a:rPr sz="1400" b="1" spc="140" dirty="0">
                <a:solidFill>
                  <a:srgbClr val="313D47"/>
                </a:solidFill>
                <a:latin typeface="Tahoma"/>
                <a:cs typeface="Tahoma"/>
              </a:rPr>
              <a:t> </a:t>
            </a:r>
            <a:r>
              <a:rPr sz="1400" b="1" dirty="0">
                <a:solidFill>
                  <a:srgbClr val="313D47"/>
                </a:solidFill>
                <a:latin typeface="Tahoma"/>
                <a:cs typeface="Tahoma"/>
              </a:rPr>
              <a:t>geleneklerinin</a:t>
            </a:r>
            <a:r>
              <a:rPr sz="1400" b="1" spc="105" dirty="0">
                <a:solidFill>
                  <a:srgbClr val="313D47"/>
                </a:solidFill>
                <a:latin typeface="Tahoma"/>
                <a:cs typeface="Tahoma"/>
              </a:rPr>
              <a:t> </a:t>
            </a:r>
            <a:r>
              <a:rPr sz="1400" b="1" spc="-50" dirty="0">
                <a:solidFill>
                  <a:srgbClr val="313D47"/>
                </a:solidFill>
                <a:latin typeface="Tahoma"/>
                <a:cs typeface="Tahoma"/>
              </a:rPr>
              <a:t>tanItIlmasIna</a:t>
            </a:r>
            <a:r>
              <a:rPr sz="1400" b="1" spc="100" dirty="0">
                <a:solidFill>
                  <a:srgbClr val="313D47"/>
                </a:solidFill>
                <a:latin typeface="Tahoma"/>
                <a:cs typeface="Tahoma"/>
              </a:rPr>
              <a:t> </a:t>
            </a:r>
            <a:r>
              <a:rPr sz="1400" b="1" dirty="0">
                <a:solidFill>
                  <a:srgbClr val="313D47"/>
                </a:solidFill>
                <a:latin typeface="Tahoma"/>
                <a:cs typeface="Tahoma"/>
              </a:rPr>
              <a:t>destek</a:t>
            </a:r>
            <a:r>
              <a:rPr sz="1400" b="1" spc="114" dirty="0">
                <a:solidFill>
                  <a:srgbClr val="313D47"/>
                </a:solidFill>
                <a:latin typeface="Tahoma"/>
                <a:cs typeface="Tahoma"/>
              </a:rPr>
              <a:t> </a:t>
            </a:r>
            <a:r>
              <a:rPr sz="1400" b="1" spc="-10" dirty="0">
                <a:solidFill>
                  <a:srgbClr val="313D47"/>
                </a:solidFill>
                <a:latin typeface="Tahoma"/>
                <a:cs typeface="Tahoma"/>
              </a:rPr>
              <a:t>verir, </a:t>
            </a:r>
            <a:r>
              <a:rPr sz="1400" b="1" spc="50" dirty="0">
                <a:solidFill>
                  <a:srgbClr val="313D47"/>
                </a:solidFill>
                <a:latin typeface="Tahoma"/>
                <a:cs typeface="Tahoma"/>
              </a:rPr>
              <a:t>bunun</a:t>
            </a:r>
            <a:r>
              <a:rPr sz="1400" b="1" spc="40" dirty="0">
                <a:solidFill>
                  <a:srgbClr val="313D47"/>
                </a:solidFill>
                <a:latin typeface="Tahoma"/>
                <a:cs typeface="Tahoma"/>
              </a:rPr>
              <a:t> </a:t>
            </a:r>
            <a:r>
              <a:rPr sz="1400" b="1" dirty="0">
                <a:solidFill>
                  <a:srgbClr val="313D47"/>
                </a:solidFill>
                <a:latin typeface="Tahoma"/>
                <a:cs typeface="Tahoma"/>
              </a:rPr>
              <a:t>için</a:t>
            </a:r>
            <a:r>
              <a:rPr sz="1400" b="1" spc="45" dirty="0">
                <a:solidFill>
                  <a:srgbClr val="313D47"/>
                </a:solidFill>
                <a:latin typeface="Tahoma"/>
                <a:cs typeface="Tahoma"/>
              </a:rPr>
              <a:t> </a:t>
            </a:r>
            <a:r>
              <a:rPr sz="1400" b="1" spc="55" dirty="0">
                <a:solidFill>
                  <a:srgbClr val="313D47"/>
                </a:solidFill>
                <a:latin typeface="Tahoma"/>
                <a:cs typeface="Tahoma"/>
              </a:rPr>
              <a:t>de</a:t>
            </a:r>
            <a:r>
              <a:rPr sz="1400" b="1" spc="70" dirty="0">
                <a:solidFill>
                  <a:srgbClr val="313D47"/>
                </a:solidFill>
                <a:latin typeface="Tahoma"/>
                <a:cs typeface="Tahoma"/>
              </a:rPr>
              <a:t> </a:t>
            </a:r>
            <a:r>
              <a:rPr sz="1400" b="1" dirty="0">
                <a:solidFill>
                  <a:srgbClr val="313D47"/>
                </a:solidFill>
                <a:latin typeface="Tahoma"/>
                <a:cs typeface="Tahoma"/>
              </a:rPr>
              <a:t>öncelikle</a:t>
            </a:r>
            <a:r>
              <a:rPr sz="1400" b="1" spc="30" dirty="0">
                <a:solidFill>
                  <a:srgbClr val="313D47"/>
                </a:solidFill>
                <a:latin typeface="Tahoma"/>
                <a:cs typeface="Tahoma"/>
              </a:rPr>
              <a:t> </a:t>
            </a:r>
            <a:r>
              <a:rPr sz="1400" b="1" spc="-65" dirty="0">
                <a:solidFill>
                  <a:srgbClr val="313D47"/>
                </a:solidFill>
                <a:latin typeface="Tahoma"/>
                <a:cs typeface="Tahoma"/>
              </a:rPr>
              <a:t>çalIşanlarImIzI</a:t>
            </a:r>
            <a:r>
              <a:rPr sz="1400" b="1" spc="15" dirty="0">
                <a:solidFill>
                  <a:srgbClr val="313D47"/>
                </a:solidFill>
                <a:latin typeface="Tahoma"/>
                <a:cs typeface="Tahoma"/>
              </a:rPr>
              <a:t> </a:t>
            </a:r>
            <a:r>
              <a:rPr sz="1400" b="1" spc="35" dirty="0">
                <a:solidFill>
                  <a:srgbClr val="313D47"/>
                </a:solidFill>
                <a:latin typeface="Tahoma"/>
                <a:cs typeface="Tahoma"/>
              </a:rPr>
              <a:t>bu </a:t>
            </a:r>
            <a:r>
              <a:rPr sz="1400" b="1" dirty="0">
                <a:solidFill>
                  <a:srgbClr val="313D47"/>
                </a:solidFill>
                <a:latin typeface="Tahoma"/>
                <a:cs typeface="Tahoma"/>
              </a:rPr>
              <a:t>konuda</a:t>
            </a:r>
            <a:r>
              <a:rPr sz="1400" b="1" spc="245" dirty="0">
                <a:solidFill>
                  <a:srgbClr val="313D47"/>
                </a:solidFill>
                <a:latin typeface="Tahoma"/>
                <a:cs typeface="Tahoma"/>
              </a:rPr>
              <a:t> </a:t>
            </a:r>
            <a:r>
              <a:rPr sz="1400" b="1" spc="-10" dirty="0">
                <a:solidFill>
                  <a:srgbClr val="313D47"/>
                </a:solidFill>
                <a:latin typeface="Tahoma"/>
                <a:cs typeface="Tahoma"/>
              </a:rPr>
              <a:t>eğitiriz.</a:t>
            </a:r>
            <a:endParaRPr sz="1400">
              <a:latin typeface="Tahoma"/>
              <a:cs typeface="Tahoma"/>
            </a:endParaRPr>
          </a:p>
          <a:p>
            <a:pPr marL="76200" indent="-71120">
              <a:lnSpc>
                <a:spcPct val="100000"/>
              </a:lnSpc>
              <a:spcBef>
                <a:spcPts val="5"/>
              </a:spcBef>
              <a:buSzPct val="92857"/>
              <a:buFont typeface="Times New Roman"/>
              <a:buChar char="▪"/>
              <a:tabLst>
                <a:tab pos="76200" algn="l"/>
              </a:tabLst>
            </a:pPr>
            <a:r>
              <a:rPr sz="1400" b="1" dirty="0">
                <a:solidFill>
                  <a:srgbClr val="313D47"/>
                </a:solidFill>
                <a:latin typeface="Tahoma"/>
                <a:cs typeface="Tahoma"/>
              </a:rPr>
              <a:t>Kültürel</a:t>
            </a:r>
            <a:r>
              <a:rPr sz="1400" b="1" spc="-10" dirty="0">
                <a:solidFill>
                  <a:srgbClr val="313D47"/>
                </a:solidFill>
                <a:latin typeface="Tahoma"/>
                <a:cs typeface="Tahoma"/>
              </a:rPr>
              <a:t> </a:t>
            </a:r>
            <a:r>
              <a:rPr sz="1400" b="1" spc="-30" dirty="0">
                <a:solidFill>
                  <a:srgbClr val="313D47"/>
                </a:solidFill>
                <a:latin typeface="Tahoma"/>
                <a:cs typeface="Tahoma"/>
              </a:rPr>
              <a:t>miraslarImIza</a:t>
            </a:r>
            <a:r>
              <a:rPr sz="1400" b="1" spc="15" dirty="0">
                <a:solidFill>
                  <a:srgbClr val="313D47"/>
                </a:solidFill>
                <a:latin typeface="Tahoma"/>
                <a:cs typeface="Tahoma"/>
              </a:rPr>
              <a:t> </a:t>
            </a:r>
            <a:r>
              <a:rPr sz="1400" b="1" dirty="0">
                <a:solidFill>
                  <a:srgbClr val="313D47"/>
                </a:solidFill>
                <a:latin typeface="Tahoma"/>
                <a:cs typeface="Tahoma"/>
              </a:rPr>
              <a:t>sahip</a:t>
            </a:r>
            <a:r>
              <a:rPr sz="1400" b="1" spc="45" dirty="0">
                <a:solidFill>
                  <a:srgbClr val="313D47"/>
                </a:solidFill>
                <a:latin typeface="Tahoma"/>
                <a:cs typeface="Tahoma"/>
              </a:rPr>
              <a:t> </a:t>
            </a:r>
            <a:r>
              <a:rPr sz="1400" b="1" spc="-25" dirty="0">
                <a:solidFill>
                  <a:srgbClr val="313D47"/>
                </a:solidFill>
                <a:latin typeface="Tahoma"/>
                <a:cs typeface="Tahoma"/>
              </a:rPr>
              <a:t>çIkarak,</a:t>
            </a:r>
            <a:r>
              <a:rPr sz="1400" b="1" spc="20" dirty="0">
                <a:solidFill>
                  <a:srgbClr val="313D47"/>
                </a:solidFill>
                <a:latin typeface="Tahoma"/>
                <a:cs typeface="Tahoma"/>
              </a:rPr>
              <a:t> </a:t>
            </a:r>
            <a:r>
              <a:rPr sz="1400" b="1" spc="-10" dirty="0">
                <a:solidFill>
                  <a:srgbClr val="313D47"/>
                </a:solidFill>
                <a:latin typeface="Tahoma"/>
                <a:cs typeface="Tahoma"/>
              </a:rPr>
              <a:t>verilen</a:t>
            </a:r>
            <a:endParaRPr sz="1400">
              <a:latin typeface="Tahoma"/>
              <a:cs typeface="Tahoma"/>
            </a:endParaRPr>
          </a:p>
          <a:p>
            <a:pPr marL="12700">
              <a:lnSpc>
                <a:spcPct val="100000"/>
              </a:lnSpc>
            </a:pPr>
            <a:r>
              <a:rPr sz="1400" b="1" spc="-40" dirty="0">
                <a:solidFill>
                  <a:srgbClr val="313D47"/>
                </a:solidFill>
                <a:latin typeface="Tahoma"/>
                <a:cs typeface="Tahoma"/>
              </a:rPr>
              <a:t>zararlarI</a:t>
            </a:r>
            <a:r>
              <a:rPr sz="1400" b="1" spc="45" dirty="0">
                <a:solidFill>
                  <a:srgbClr val="313D47"/>
                </a:solidFill>
                <a:latin typeface="Tahoma"/>
                <a:cs typeface="Tahoma"/>
              </a:rPr>
              <a:t> </a:t>
            </a:r>
            <a:r>
              <a:rPr sz="1400" b="1" dirty="0">
                <a:solidFill>
                  <a:srgbClr val="313D47"/>
                </a:solidFill>
                <a:latin typeface="Tahoma"/>
                <a:cs typeface="Tahoma"/>
              </a:rPr>
              <a:t>en</a:t>
            </a:r>
            <a:r>
              <a:rPr sz="1400" b="1" spc="60" dirty="0">
                <a:solidFill>
                  <a:srgbClr val="313D47"/>
                </a:solidFill>
                <a:latin typeface="Tahoma"/>
                <a:cs typeface="Tahoma"/>
              </a:rPr>
              <a:t> </a:t>
            </a:r>
            <a:r>
              <a:rPr sz="1400" b="1" dirty="0">
                <a:solidFill>
                  <a:srgbClr val="313D47"/>
                </a:solidFill>
                <a:latin typeface="Tahoma"/>
                <a:cs typeface="Tahoma"/>
              </a:rPr>
              <a:t>aza</a:t>
            </a:r>
            <a:r>
              <a:rPr sz="1400" b="1" spc="70" dirty="0">
                <a:solidFill>
                  <a:srgbClr val="313D47"/>
                </a:solidFill>
                <a:latin typeface="Tahoma"/>
                <a:cs typeface="Tahoma"/>
              </a:rPr>
              <a:t> </a:t>
            </a:r>
            <a:r>
              <a:rPr sz="1400" b="1" dirty="0">
                <a:solidFill>
                  <a:srgbClr val="313D47"/>
                </a:solidFill>
                <a:latin typeface="Tahoma"/>
                <a:cs typeface="Tahoma"/>
              </a:rPr>
              <a:t>indirmeyi</a:t>
            </a:r>
            <a:r>
              <a:rPr sz="1400" b="1" spc="35" dirty="0">
                <a:solidFill>
                  <a:srgbClr val="313D47"/>
                </a:solidFill>
                <a:latin typeface="Tahoma"/>
                <a:cs typeface="Tahoma"/>
              </a:rPr>
              <a:t> </a:t>
            </a:r>
            <a:r>
              <a:rPr sz="1400" b="1" spc="-10" dirty="0">
                <a:solidFill>
                  <a:srgbClr val="313D47"/>
                </a:solidFill>
                <a:latin typeface="Tahoma"/>
                <a:cs typeface="Tahoma"/>
              </a:rPr>
              <a:t>hedefleriz.</a:t>
            </a:r>
            <a:endParaRPr sz="1400">
              <a:latin typeface="Tahoma"/>
              <a:cs typeface="Tahoma"/>
            </a:endParaRPr>
          </a:p>
        </p:txBody>
      </p:sp>
      <p:pic>
        <p:nvPicPr>
          <p:cNvPr id="4" name="object 4"/>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b="1" dirty="0">
                <a:latin typeface="Arial"/>
                <a:cs typeface="Arial"/>
              </a:rPr>
              <a:t>Atıkları</a:t>
            </a:r>
            <a:r>
              <a:rPr b="1" spc="-105" dirty="0">
                <a:latin typeface="Arial"/>
                <a:cs typeface="Arial"/>
              </a:rPr>
              <a:t> </a:t>
            </a:r>
            <a:r>
              <a:rPr b="1" dirty="0">
                <a:latin typeface="Arial"/>
                <a:cs typeface="Arial"/>
              </a:rPr>
              <a:t>Doğru</a:t>
            </a:r>
            <a:r>
              <a:rPr b="1" spc="-125" dirty="0">
                <a:latin typeface="Arial"/>
                <a:cs typeface="Arial"/>
              </a:rPr>
              <a:t> </a:t>
            </a:r>
            <a:r>
              <a:rPr b="1" dirty="0">
                <a:latin typeface="Arial"/>
                <a:cs typeface="Arial"/>
              </a:rPr>
              <a:t>Ayrıştıralım</a:t>
            </a:r>
            <a:r>
              <a:rPr b="1" spc="-55" dirty="0">
                <a:latin typeface="Arial"/>
                <a:cs typeface="Arial"/>
              </a:rPr>
              <a:t> </a:t>
            </a:r>
            <a:r>
              <a:rPr b="1" spc="-50" dirty="0">
                <a:latin typeface="Arial"/>
                <a:cs typeface="Arial"/>
              </a:rPr>
              <a:t>!</a:t>
            </a:r>
          </a:p>
        </p:txBody>
      </p:sp>
      <p:sp>
        <p:nvSpPr>
          <p:cNvPr id="3" name="object 3"/>
          <p:cNvSpPr txBox="1"/>
          <p:nvPr/>
        </p:nvSpPr>
        <p:spPr>
          <a:xfrm>
            <a:off x="528929" y="1298194"/>
            <a:ext cx="4488815" cy="3654425"/>
          </a:xfrm>
          <a:prstGeom prst="rect">
            <a:avLst/>
          </a:prstGeom>
        </p:spPr>
        <p:txBody>
          <a:bodyPr vert="horz" wrap="square" lIns="0" tIns="13335" rIns="0" bIns="0" rtlCol="0">
            <a:spAutoFit/>
          </a:bodyPr>
          <a:lstStyle/>
          <a:p>
            <a:pPr marL="12700" marR="443230" indent="-7620">
              <a:lnSpc>
                <a:spcPct val="100000"/>
              </a:lnSpc>
              <a:spcBef>
                <a:spcPts val="105"/>
              </a:spcBef>
              <a:buSzPct val="92857"/>
              <a:buFont typeface="Times New Roman"/>
              <a:buChar char="▪"/>
              <a:tabLst>
                <a:tab pos="76200" algn="l"/>
              </a:tabLst>
            </a:pPr>
            <a:r>
              <a:rPr sz="1400" b="1" dirty="0">
                <a:solidFill>
                  <a:srgbClr val="313D47"/>
                </a:solidFill>
                <a:latin typeface="Tahoma"/>
                <a:cs typeface="Tahoma"/>
              </a:rPr>
              <a:t>	İçinde</a:t>
            </a:r>
            <a:r>
              <a:rPr sz="1400" b="1" spc="75" dirty="0">
                <a:solidFill>
                  <a:srgbClr val="313D47"/>
                </a:solidFill>
                <a:latin typeface="Tahoma"/>
                <a:cs typeface="Tahoma"/>
              </a:rPr>
              <a:t> </a:t>
            </a:r>
            <a:r>
              <a:rPr sz="1400" b="1" spc="-45" dirty="0">
                <a:solidFill>
                  <a:srgbClr val="313D47"/>
                </a:solidFill>
                <a:latin typeface="Tahoma"/>
                <a:cs typeface="Tahoma"/>
              </a:rPr>
              <a:t>yaşadIğImIz</a:t>
            </a:r>
            <a:r>
              <a:rPr sz="1400" b="1" spc="60" dirty="0">
                <a:solidFill>
                  <a:srgbClr val="313D47"/>
                </a:solidFill>
                <a:latin typeface="Tahoma"/>
                <a:cs typeface="Tahoma"/>
              </a:rPr>
              <a:t> </a:t>
            </a:r>
            <a:r>
              <a:rPr sz="1400" b="1" dirty="0">
                <a:solidFill>
                  <a:srgbClr val="313D47"/>
                </a:solidFill>
                <a:latin typeface="Tahoma"/>
                <a:cs typeface="Tahoma"/>
              </a:rPr>
              <a:t>çevreyi</a:t>
            </a:r>
            <a:r>
              <a:rPr sz="1400" b="1" spc="45" dirty="0">
                <a:solidFill>
                  <a:srgbClr val="313D47"/>
                </a:solidFill>
                <a:latin typeface="Tahoma"/>
                <a:cs typeface="Tahoma"/>
              </a:rPr>
              <a:t> </a:t>
            </a:r>
            <a:r>
              <a:rPr sz="1400" b="1" dirty="0">
                <a:solidFill>
                  <a:srgbClr val="313D47"/>
                </a:solidFill>
                <a:latin typeface="Tahoma"/>
                <a:cs typeface="Tahoma"/>
              </a:rPr>
              <a:t>korumak</a:t>
            </a:r>
            <a:r>
              <a:rPr sz="1400" b="1" spc="55" dirty="0">
                <a:solidFill>
                  <a:srgbClr val="313D47"/>
                </a:solidFill>
                <a:latin typeface="Tahoma"/>
                <a:cs typeface="Tahoma"/>
              </a:rPr>
              <a:t> </a:t>
            </a:r>
            <a:r>
              <a:rPr sz="1400" b="1" spc="-25" dirty="0">
                <a:solidFill>
                  <a:srgbClr val="313D47"/>
                </a:solidFill>
                <a:latin typeface="Tahoma"/>
                <a:cs typeface="Tahoma"/>
              </a:rPr>
              <a:t>ve </a:t>
            </a:r>
            <a:r>
              <a:rPr sz="1400" b="1" spc="-60" dirty="0">
                <a:solidFill>
                  <a:srgbClr val="313D47"/>
                </a:solidFill>
                <a:latin typeface="Tahoma"/>
                <a:cs typeface="Tahoma"/>
              </a:rPr>
              <a:t>devamlIlIğInI</a:t>
            </a:r>
            <a:r>
              <a:rPr sz="1400" b="1" spc="60" dirty="0">
                <a:solidFill>
                  <a:srgbClr val="313D47"/>
                </a:solidFill>
                <a:latin typeface="Tahoma"/>
                <a:cs typeface="Tahoma"/>
              </a:rPr>
              <a:t> </a:t>
            </a:r>
            <a:r>
              <a:rPr sz="1400" b="1" dirty="0">
                <a:solidFill>
                  <a:srgbClr val="313D47"/>
                </a:solidFill>
                <a:latin typeface="Tahoma"/>
                <a:cs typeface="Tahoma"/>
              </a:rPr>
              <a:t>sağlamak</a:t>
            </a:r>
            <a:r>
              <a:rPr sz="1400" b="1" spc="100" dirty="0">
                <a:solidFill>
                  <a:srgbClr val="313D47"/>
                </a:solidFill>
                <a:latin typeface="Tahoma"/>
                <a:cs typeface="Tahoma"/>
              </a:rPr>
              <a:t> </a:t>
            </a:r>
            <a:r>
              <a:rPr sz="1400" b="1" dirty="0">
                <a:solidFill>
                  <a:srgbClr val="313D47"/>
                </a:solidFill>
                <a:latin typeface="Tahoma"/>
                <a:cs typeface="Tahoma"/>
              </a:rPr>
              <a:t>için</a:t>
            </a:r>
            <a:r>
              <a:rPr sz="1400" b="1" spc="90" dirty="0">
                <a:solidFill>
                  <a:srgbClr val="313D47"/>
                </a:solidFill>
                <a:latin typeface="Tahoma"/>
                <a:cs typeface="Tahoma"/>
              </a:rPr>
              <a:t> </a:t>
            </a:r>
            <a:r>
              <a:rPr sz="1400" b="1" spc="-10" dirty="0">
                <a:solidFill>
                  <a:srgbClr val="313D47"/>
                </a:solidFill>
                <a:latin typeface="Tahoma"/>
                <a:cs typeface="Tahoma"/>
              </a:rPr>
              <a:t>faaliyetlerimizin </a:t>
            </a:r>
            <a:r>
              <a:rPr sz="1400" b="1" dirty="0">
                <a:solidFill>
                  <a:srgbClr val="313D47"/>
                </a:solidFill>
                <a:latin typeface="Tahoma"/>
                <a:cs typeface="Tahoma"/>
              </a:rPr>
              <a:t>yürütülmesi</a:t>
            </a:r>
            <a:r>
              <a:rPr sz="1400" b="1" spc="35" dirty="0">
                <a:solidFill>
                  <a:srgbClr val="313D47"/>
                </a:solidFill>
                <a:latin typeface="Tahoma"/>
                <a:cs typeface="Tahoma"/>
              </a:rPr>
              <a:t> </a:t>
            </a:r>
            <a:r>
              <a:rPr sz="1400" b="1" dirty="0">
                <a:solidFill>
                  <a:srgbClr val="313D47"/>
                </a:solidFill>
                <a:latin typeface="Tahoma"/>
                <a:cs typeface="Tahoma"/>
              </a:rPr>
              <a:t>esnasInda</a:t>
            </a:r>
            <a:r>
              <a:rPr sz="1400" b="1" spc="95" dirty="0">
                <a:solidFill>
                  <a:srgbClr val="313D47"/>
                </a:solidFill>
                <a:latin typeface="Tahoma"/>
                <a:cs typeface="Tahoma"/>
              </a:rPr>
              <a:t> </a:t>
            </a:r>
            <a:r>
              <a:rPr sz="1400" b="1" dirty="0">
                <a:solidFill>
                  <a:srgbClr val="313D47"/>
                </a:solidFill>
                <a:latin typeface="Tahoma"/>
                <a:cs typeface="Tahoma"/>
              </a:rPr>
              <a:t>çevreye</a:t>
            </a:r>
            <a:r>
              <a:rPr sz="1400" b="1" spc="70" dirty="0">
                <a:solidFill>
                  <a:srgbClr val="313D47"/>
                </a:solidFill>
                <a:latin typeface="Tahoma"/>
                <a:cs typeface="Tahoma"/>
              </a:rPr>
              <a:t> </a:t>
            </a:r>
            <a:r>
              <a:rPr sz="1400" b="1" spc="-10" dirty="0">
                <a:solidFill>
                  <a:srgbClr val="313D47"/>
                </a:solidFill>
                <a:latin typeface="Tahoma"/>
                <a:cs typeface="Tahoma"/>
              </a:rPr>
              <a:t>olumsuz </a:t>
            </a:r>
            <a:r>
              <a:rPr sz="1400" b="1" dirty="0">
                <a:solidFill>
                  <a:srgbClr val="313D47"/>
                </a:solidFill>
                <a:latin typeface="Tahoma"/>
                <a:cs typeface="Tahoma"/>
              </a:rPr>
              <a:t>etkilerimizi</a:t>
            </a:r>
            <a:r>
              <a:rPr sz="1400" b="1" spc="5" dirty="0">
                <a:solidFill>
                  <a:srgbClr val="313D47"/>
                </a:solidFill>
                <a:latin typeface="Tahoma"/>
                <a:cs typeface="Tahoma"/>
              </a:rPr>
              <a:t> </a:t>
            </a:r>
            <a:r>
              <a:rPr sz="1400" b="1" dirty="0">
                <a:solidFill>
                  <a:srgbClr val="313D47"/>
                </a:solidFill>
                <a:latin typeface="Tahoma"/>
                <a:cs typeface="Tahoma"/>
              </a:rPr>
              <a:t>tespit</a:t>
            </a:r>
            <a:r>
              <a:rPr sz="1400" b="1" spc="30" dirty="0">
                <a:solidFill>
                  <a:srgbClr val="313D47"/>
                </a:solidFill>
                <a:latin typeface="Tahoma"/>
                <a:cs typeface="Tahoma"/>
              </a:rPr>
              <a:t> </a:t>
            </a:r>
            <a:r>
              <a:rPr sz="1400" b="1" dirty="0">
                <a:solidFill>
                  <a:srgbClr val="313D47"/>
                </a:solidFill>
                <a:latin typeface="Tahoma"/>
                <a:cs typeface="Tahoma"/>
              </a:rPr>
              <a:t>eder</a:t>
            </a:r>
            <a:r>
              <a:rPr sz="1400" b="1" spc="50" dirty="0">
                <a:solidFill>
                  <a:srgbClr val="313D47"/>
                </a:solidFill>
                <a:latin typeface="Tahoma"/>
                <a:cs typeface="Tahoma"/>
              </a:rPr>
              <a:t> </a:t>
            </a:r>
            <a:r>
              <a:rPr sz="1400" b="1" dirty="0">
                <a:solidFill>
                  <a:srgbClr val="313D47"/>
                </a:solidFill>
                <a:latin typeface="Tahoma"/>
                <a:cs typeface="Tahoma"/>
              </a:rPr>
              <a:t>ve</a:t>
            </a:r>
            <a:r>
              <a:rPr sz="1400" b="1" spc="60" dirty="0">
                <a:solidFill>
                  <a:srgbClr val="313D47"/>
                </a:solidFill>
                <a:latin typeface="Tahoma"/>
                <a:cs typeface="Tahoma"/>
              </a:rPr>
              <a:t> </a:t>
            </a:r>
            <a:r>
              <a:rPr sz="1400" b="1" spc="-55" dirty="0">
                <a:solidFill>
                  <a:srgbClr val="313D47"/>
                </a:solidFill>
                <a:latin typeface="Tahoma"/>
                <a:cs typeface="Tahoma"/>
              </a:rPr>
              <a:t>olasI</a:t>
            </a:r>
            <a:r>
              <a:rPr sz="1400" b="1" spc="60" dirty="0">
                <a:solidFill>
                  <a:srgbClr val="313D47"/>
                </a:solidFill>
                <a:latin typeface="Tahoma"/>
                <a:cs typeface="Tahoma"/>
              </a:rPr>
              <a:t> </a:t>
            </a:r>
            <a:r>
              <a:rPr sz="1400" b="1" dirty="0">
                <a:solidFill>
                  <a:srgbClr val="313D47"/>
                </a:solidFill>
                <a:latin typeface="Tahoma"/>
                <a:cs typeface="Tahoma"/>
              </a:rPr>
              <a:t>tehlikeleri</a:t>
            </a:r>
            <a:r>
              <a:rPr sz="1400" b="1" spc="10" dirty="0">
                <a:solidFill>
                  <a:srgbClr val="313D47"/>
                </a:solidFill>
                <a:latin typeface="Tahoma"/>
                <a:cs typeface="Tahoma"/>
              </a:rPr>
              <a:t> </a:t>
            </a:r>
            <a:r>
              <a:rPr sz="1400" b="1" spc="-25" dirty="0">
                <a:solidFill>
                  <a:srgbClr val="313D47"/>
                </a:solidFill>
                <a:latin typeface="Tahoma"/>
                <a:cs typeface="Tahoma"/>
              </a:rPr>
              <a:t>ve </a:t>
            </a:r>
            <a:r>
              <a:rPr sz="1400" b="1" spc="-80" dirty="0">
                <a:solidFill>
                  <a:srgbClr val="313D47"/>
                </a:solidFill>
                <a:latin typeface="Tahoma"/>
                <a:cs typeface="Tahoma"/>
              </a:rPr>
              <a:t>atIklarImIzI</a:t>
            </a:r>
            <a:r>
              <a:rPr sz="1400" b="1" spc="-5" dirty="0">
                <a:solidFill>
                  <a:srgbClr val="313D47"/>
                </a:solidFill>
                <a:latin typeface="Tahoma"/>
                <a:cs typeface="Tahoma"/>
              </a:rPr>
              <a:t> </a:t>
            </a:r>
            <a:r>
              <a:rPr sz="1400" b="1" dirty="0">
                <a:solidFill>
                  <a:srgbClr val="313D47"/>
                </a:solidFill>
                <a:latin typeface="Tahoma"/>
                <a:cs typeface="Tahoma"/>
              </a:rPr>
              <a:t>kontrol</a:t>
            </a:r>
            <a:r>
              <a:rPr sz="1400" b="1" spc="25" dirty="0">
                <a:solidFill>
                  <a:srgbClr val="313D47"/>
                </a:solidFill>
                <a:latin typeface="Tahoma"/>
                <a:cs typeface="Tahoma"/>
              </a:rPr>
              <a:t> </a:t>
            </a:r>
            <a:r>
              <a:rPr sz="1400" b="1" spc="-35" dirty="0">
                <a:solidFill>
                  <a:srgbClr val="313D47"/>
                </a:solidFill>
                <a:latin typeface="Tahoma"/>
                <a:cs typeface="Tahoma"/>
              </a:rPr>
              <a:t>altIna</a:t>
            </a:r>
            <a:r>
              <a:rPr sz="1400" b="1" spc="-5" dirty="0">
                <a:solidFill>
                  <a:srgbClr val="313D47"/>
                </a:solidFill>
                <a:latin typeface="Tahoma"/>
                <a:cs typeface="Tahoma"/>
              </a:rPr>
              <a:t> </a:t>
            </a:r>
            <a:r>
              <a:rPr sz="1400" b="1" spc="-10" dirty="0">
                <a:solidFill>
                  <a:srgbClr val="313D47"/>
                </a:solidFill>
                <a:latin typeface="Tahoma"/>
                <a:cs typeface="Tahoma"/>
              </a:rPr>
              <a:t>alIrIz.</a:t>
            </a:r>
            <a:endParaRPr sz="1400">
              <a:latin typeface="Tahoma"/>
              <a:cs typeface="Tahoma"/>
            </a:endParaRPr>
          </a:p>
          <a:p>
            <a:pPr marL="12700" marR="408305" indent="-7620">
              <a:lnSpc>
                <a:spcPct val="100000"/>
              </a:lnSpc>
              <a:buSzPct val="92857"/>
              <a:buFont typeface="Times New Roman"/>
              <a:buChar char="▪"/>
              <a:tabLst>
                <a:tab pos="76200" algn="l"/>
              </a:tabLst>
            </a:pPr>
            <a:r>
              <a:rPr sz="1400" b="1" spc="-75" dirty="0">
                <a:solidFill>
                  <a:srgbClr val="313D47"/>
                </a:solidFill>
                <a:latin typeface="Tahoma"/>
                <a:cs typeface="Tahoma"/>
              </a:rPr>
              <a:t>	AtIklarImIzI</a:t>
            </a:r>
            <a:r>
              <a:rPr sz="1400" b="1" spc="-35" dirty="0">
                <a:solidFill>
                  <a:srgbClr val="313D47"/>
                </a:solidFill>
                <a:latin typeface="Tahoma"/>
                <a:cs typeface="Tahoma"/>
              </a:rPr>
              <a:t> </a:t>
            </a:r>
            <a:r>
              <a:rPr sz="1400" b="1" dirty="0">
                <a:solidFill>
                  <a:srgbClr val="313D47"/>
                </a:solidFill>
                <a:latin typeface="Tahoma"/>
                <a:cs typeface="Tahoma"/>
              </a:rPr>
              <a:t>kaynağInda</a:t>
            </a:r>
            <a:r>
              <a:rPr sz="1400" b="1" spc="5" dirty="0">
                <a:solidFill>
                  <a:srgbClr val="313D47"/>
                </a:solidFill>
                <a:latin typeface="Tahoma"/>
                <a:cs typeface="Tahoma"/>
              </a:rPr>
              <a:t> </a:t>
            </a:r>
            <a:r>
              <a:rPr sz="1400" b="1" spc="-30" dirty="0">
                <a:solidFill>
                  <a:srgbClr val="313D47"/>
                </a:solidFill>
                <a:latin typeface="Tahoma"/>
                <a:cs typeface="Tahoma"/>
              </a:rPr>
              <a:t>ayIrarak</a:t>
            </a:r>
            <a:r>
              <a:rPr sz="1400" b="1" spc="-10" dirty="0">
                <a:solidFill>
                  <a:srgbClr val="313D47"/>
                </a:solidFill>
                <a:latin typeface="Tahoma"/>
                <a:cs typeface="Tahoma"/>
              </a:rPr>
              <a:t> </a:t>
            </a:r>
            <a:r>
              <a:rPr sz="1400" b="1" spc="65" dirty="0">
                <a:solidFill>
                  <a:srgbClr val="313D47"/>
                </a:solidFill>
                <a:latin typeface="Tahoma"/>
                <a:cs typeface="Tahoma"/>
              </a:rPr>
              <a:t>mümkün </a:t>
            </a:r>
            <a:r>
              <a:rPr sz="1400" b="1" spc="50" dirty="0">
                <a:solidFill>
                  <a:srgbClr val="313D47"/>
                </a:solidFill>
                <a:latin typeface="Tahoma"/>
                <a:cs typeface="Tahoma"/>
              </a:rPr>
              <a:t>olduğunca</a:t>
            </a:r>
            <a:r>
              <a:rPr sz="1400" b="1" spc="-5" dirty="0">
                <a:solidFill>
                  <a:srgbClr val="313D47"/>
                </a:solidFill>
                <a:latin typeface="Tahoma"/>
                <a:cs typeface="Tahoma"/>
              </a:rPr>
              <a:t> </a:t>
            </a:r>
            <a:r>
              <a:rPr sz="1400" b="1" dirty="0">
                <a:solidFill>
                  <a:srgbClr val="313D47"/>
                </a:solidFill>
                <a:latin typeface="Tahoma"/>
                <a:cs typeface="Tahoma"/>
              </a:rPr>
              <a:t>geri</a:t>
            </a:r>
            <a:r>
              <a:rPr sz="1400" b="1" spc="35" dirty="0">
                <a:solidFill>
                  <a:srgbClr val="313D47"/>
                </a:solidFill>
                <a:latin typeface="Tahoma"/>
                <a:cs typeface="Tahoma"/>
              </a:rPr>
              <a:t> </a:t>
            </a:r>
            <a:r>
              <a:rPr sz="1400" b="1" dirty="0">
                <a:solidFill>
                  <a:srgbClr val="313D47"/>
                </a:solidFill>
                <a:latin typeface="Tahoma"/>
                <a:cs typeface="Tahoma"/>
              </a:rPr>
              <a:t>dönüşüm/geri</a:t>
            </a:r>
            <a:r>
              <a:rPr sz="1400" b="1" spc="35" dirty="0">
                <a:solidFill>
                  <a:srgbClr val="313D47"/>
                </a:solidFill>
                <a:latin typeface="Tahoma"/>
                <a:cs typeface="Tahoma"/>
              </a:rPr>
              <a:t> </a:t>
            </a:r>
            <a:r>
              <a:rPr sz="1400" b="1" dirty="0">
                <a:solidFill>
                  <a:srgbClr val="313D47"/>
                </a:solidFill>
                <a:latin typeface="Tahoma"/>
                <a:cs typeface="Tahoma"/>
              </a:rPr>
              <a:t>kazanIm</a:t>
            </a:r>
            <a:r>
              <a:rPr sz="1400" b="1" spc="15" dirty="0">
                <a:solidFill>
                  <a:srgbClr val="313D47"/>
                </a:solidFill>
                <a:latin typeface="Tahoma"/>
                <a:cs typeface="Tahoma"/>
              </a:rPr>
              <a:t> </a:t>
            </a:r>
            <a:r>
              <a:rPr sz="1400" b="1" spc="-20" dirty="0">
                <a:solidFill>
                  <a:srgbClr val="313D47"/>
                </a:solidFill>
                <a:latin typeface="Tahoma"/>
                <a:cs typeface="Tahoma"/>
              </a:rPr>
              <a:t>veya </a:t>
            </a:r>
            <a:r>
              <a:rPr sz="1400" b="1" spc="-40" dirty="0">
                <a:solidFill>
                  <a:srgbClr val="313D47"/>
                </a:solidFill>
                <a:latin typeface="Tahoma"/>
                <a:cs typeface="Tahoma"/>
              </a:rPr>
              <a:t>bertaraflarInI</a:t>
            </a:r>
            <a:r>
              <a:rPr sz="1400" b="1" spc="25" dirty="0">
                <a:solidFill>
                  <a:srgbClr val="313D47"/>
                </a:solidFill>
                <a:latin typeface="Tahoma"/>
                <a:cs typeface="Tahoma"/>
              </a:rPr>
              <a:t> </a:t>
            </a:r>
            <a:r>
              <a:rPr sz="1400" b="1" spc="-10" dirty="0">
                <a:solidFill>
                  <a:srgbClr val="313D47"/>
                </a:solidFill>
                <a:latin typeface="Tahoma"/>
                <a:cs typeface="Tahoma"/>
              </a:rPr>
              <a:t>sağlarIz.</a:t>
            </a:r>
            <a:endParaRPr sz="1400">
              <a:latin typeface="Tahoma"/>
              <a:cs typeface="Tahoma"/>
            </a:endParaRPr>
          </a:p>
          <a:p>
            <a:pPr marL="12700" marR="84455" indent="-7620">
              <a:lnSpc>
                <a:spcPct val="100000"/>
              </a:lnSpc>
              <a:buSzPct val="92857"/>
              <a:buFont typeface="Times New Roman"/>
              <a:buChar char="▪"/>
              <a:tabLst>
                <a:tab pos="76200" algn="l"/>
              </a:tabLst>
            </a:pPr>
            <a:r>
              <a:rPr sz="1400" b="1" dirty="0">
                <a:solidFill>
                  <a:srgbClr val="313D47"/>
                </a:solidFill>
                <a:latin typeface="Tahoma"/>
                <a:cs typeface="Tahoma"/>
              </a:rPr>
              <a:t>	Doğal</a:t>
            </a:r>
            <a:r>
              <a:rPr sz="1400" b="1" spc="85" dirty="0">
                <a:solidFill>
                  <a:srgbClr val="313D47"/>
                </a:solidFill>
                <a:latin typeface="Tahoma"/>
                <a:cs typeface="Tahoma"/>
              </a:rPr>
              <a:t> </a:t>
            </a:r>
            <a:r>
              <a:rPr sz="1400" b="1" spc="-10" dirty="0">
                <a:solidFill>
                  <a:srgbClr val="313D47"/>
                </a:solidFill>
                <a:latin typeface="Tahoma"/>
                <a:cs typeface="Tahoma"/>
              </a:rPr>
              <a:t>kaynaklarIn</a:t>
            </a:r>
            <a:r>
              <a:rPr sz="1400" b="1" spc="90" dirty="0">
                <a:solidFill>
                  <a:srgbClr val="313D47"/>
                </a:solidFill>
                <a:latin typeface="Tahoma"/>
                <a:cs typeface="Tahoma"/>
              </a:rPr>
              <a:t> </a:t>
            </a:r>
            <a:r>
              <a:rPr sz="1400" b="1" dirty="0">
                <a:solidFill>
                  <a:srgbClr val="313D47"/>
                </a:solidFill>
                <a:latin typeface="Tahoma"/>
                <a:cs typeface="Tahoma"/>
              </a:rPr>
              <a:t>kontrollü</a:t>
            </a:r>
            <a:r>
              <a:rPr sz="1400" b="1" spc="60" dirty="0">
                <a:solidFill>
                  <a:srgbClr val="313D47"/>
                </a:solidFill>
                <a:latin typeface="Tahoma"/>
                <a:cs typeface="Tahoma"/>
              </a:rPr>
              <a:t> </a:t>
            </a:r>
            <a:r>
              <a:rPr sz="1400" b="1" spc="-40" dirty="0">
                <a:solidFill>
                  <a:srgbClr val="313D47"/>
                </a:solidFill>
                <a:latin typeface="Tahoma"/>
                <a:cs typeface="Tahoma"/>
              </a:rPr>
              <a:t>kullanIlmasI,</a:t>
            </a:r>
            <a:r>
              <a:rPr sz="1400" b="1" spc="45" dirty="0">
                <a:solidFill>
                  <a:srgbClr val="313D47"/>
                </a:solidFill>
                <a:latin typeface="Tahoma"/>
                <a:cs typeface="Tahoma"/>
              </a:rPr>
              <a:t> </a:t>
            </a:r>
            <a:r>
              <a:rPr sz="1400" b="1" spc="-10" dirty="0">
                <a:solidFill>
                  <a:srgbClr val="313D47"/>
                </a:solidFill>
                <a:latin typeface="Tahoma"/>
                <a:cs typeface="Tahoma"/>
              </a:rPr>
              <a:t>enerji </a:t>
            </a:r>
            <a:r>
              <a:rPr sz="1400" b="1" dirty="0">
                <a:solidFill>
                  <a:srgbClr val="313D47"/>
                </a:solidFill>
                <a:latin typeface="Tahoma"/>
                <a:cs typeface="Tahoma"/>
              </a:rPr>
              <a:t>tüketiminin,</a:t>
            </a:r>
            <a:r>
              <a:rPr sz="1400" b="1" spc="65" dirty="0">
                <a:solidFill>
                  <a:srgbClr val="313D47"/>
                </a:solidFill>
                <a:latin typeface="Tahoma"/>
                <a:cs typeface="Tahoma"/>
              </a:rPr>
              <a:t> </a:t>
            </a:r>
            <a:r>
              <a:rPr sz="1400" b="1" dirty="0">
                <a:solidFill>
                  <a:srgbClr val="313D47"/>
                </a:solidFill>
                <a:latin typeface="Tahoma"/>
                <a:cs typeface="Tahoma"/>
              </a:rPr>
              <a:t>hava,</a:t>
            </a:r>
            <a:r>
              <a:rPr sz="1400" b="1" spc="75" dirty="0">
                <a:solidFill>
                  <a:srgbClr val="313D47"/>
                </a:solidFill>
                <a:latin typeface="Tahoma"/>
                <a:cs typeface="Tahoma"/>
              </a:rPr>
              <a:t> </a:t>
            </a:r>
            <a:r>
              <a:rPr sz="1400" b="1" dirty="0">
                <a:solidFill>
                  <a:srgbClr val="313D47"/>
                </a:solidFill>
                <a:latin typeface="Tahoma"/>
                <a:cs typeface="Tahoma"/>
              </a:rPr>
              <a:t>su</a:t>
            </a:r>
            <a:r>
              <a:rPr sz="1400" b="1" spc="50" dirty="0">
                <a:solidFill>
                  <a:srgbClr val="313D47"/>
                </a:solidFill>
                <a:latin typeface="Tahoma"/>
                <a:cs typeface="Tahoma"/>
              </a:rPr>
              <a:t> </a:t>
            </a:r>
            <a:r>
              <a:rPr sz="1400" b="1" dirty="0">
                <a:solidFill>
                  <a:srgbClr val="313D47"/>
                </a:solidFill>
                <a:latin typeface="Tahoma"/>
                <a:cs typeface="Tahoma"/>
              </a:rPr>
              <a:t>ve</a:t>
            </a:r>
            <a:r>
              <a:rPr sz="1400" b="1" spc="80" dirty="0">
                <a:solidFill>
                  <a:srgbClr val="313D47"/>
                </a:solidFill>
                <a:latin typeface="Tahoma"/>
                <a:cs typeface="Tahoma"/>
              </a:rPr>
              <a:t> </a:t>
            </a:r>
            <a:r>
              <a:rPr sz="1400" b="1" dirty="0">
                <a:solidFill>
                  <a:srgbClr val="313D47"/>
                </a:solidFill>
                <a:latin typeface="Tahoma"/>
                <a:cs typeface="Tahoma"/>
              </a:rPr>
              <a:t>toprak</a:t>
            </a:r>
            <a:r>
              <a:rPr sz="1400" b="1" spc="50" dirty="0">
                <a:solidFill>
                  <a:srgbClr val="313D47"/>
                </a:solidFill>
                <a:latin typeface="Tahoma"/>
                <a:cs typeface="Tahoma"/>
              </a:rPr>
              <a:t> </a:t>
            </a:r>
            <a:r>
              <a:rPr sz="1400" b="1" dirty="0">
                <a:solidFill>
                  <a:srgbClr val="313D47"/>
                </a:solidFill>
                <a:latin typeface="Tahoma"/>
                <a:cs typeface="Tahoma"/>
              </a:rPr>
              <a:t>kirlenmesini</a:t>
            </a:r>
            <a:r>
              <a:rPr sz="1400" b="1" spc="50" dirty="0">
                <a:solidFill>
                  <a:srgbClr val="313D47"/>
                </a:solidFill>
                <a:latin typeface="Tahoma"/>
                <a:cs typeface="Tahoma"/>
              </a:rPr>
              <a:t> </a:t>
            </a:r>
            <a:r>
              <a:rPr sz="1400" b="1" spc="-25" dirty="0">
                <a:solidFill>
                  <a:srgbClr val="313D47"/>
                </a:solidFill>
                <a:latin typeface="Tahoma"/>
                <a:cs typeface="Tahoma"/>
              </a:rPr>
              <a:t>en </a:t>
            </a:r>
            <a:r>
              <a:rPr sz="1400" b="1" dirty="0">
                <a:solidFill>
                  <a:srgbClr val="313D47"/>
                </a:solidFill>
                <a:latin typeface="Tahoma"/>
                <a:cs typeface="Tahoma"/>
              </a:rPr>
              <a:t>aza</a:t>
            </a:r>
            <a:r>
              <a:rPr sz="1400" b="1" spc="105" dirty="0">
                <a:solidFill>
                  <a:srgbClr val="313D47"/>
                </a:solidFill>
                <a:latin typeface="Tahoma"/>
                <a:cs typeface="Tahoma"/>
              </a:rPr>
              <a:t> </a:t>
            </a:r>
            <a:r>
              <a:rPr sz="1400" b="1" dirty="0">
                <a:solidFill>
                  <a:srgbClr val="313D47"/>
                </a:solidFill>
                <a:latin typeface="Tahoma"/>
                <a:cs typeface="Tahoma"/>
              </a:rPr>
              <a:t>indirgenmesi</a:t>
            </a:r>
            <a:r>
              <a:rPr sz="1400" b="1" spc="120" dirty="0">
                <a:solidFill>
                  <a:srgbClr val="313D47"/>
                </a:solidFill>
                <a:latin typeface="Tahoma"/>
                <a:cs typeface="Tahoma"/>
              </a:rPr>
              <a:t> </a:t>
            </a:r>
            <a:r>
              <a:rPr sz="1400" b="1" dirty="0">
                <a:solidFill>
                  <a:srgbClr val="313D47"/>
                </a:solidFill>
                <a:latin typeface="Tahoma"/>
                <a:cs typeface="Tahoma"/>
              </a:rPr>
              <a:t>için</a:t>
            </a:r>
            <a:r>
              <a:rPr sz="1400" b="1" spc="95" dirty="0">
                <a:solidFill>
                  <a:srgbClr val="313D47"/>
                </a:solidFill>
                <a:latin typeface="Tahoma"/>
                <a:cs typeface="Tahoma"/>
              </a:rPr>
              <a:t> </a:t>
            </a:r>
            <a:r>
              <a:rPr sz="1400" b="1" dirty="0">
                <a:solidFill>
                  <a:srgbClr val="313D47"/>
                </a:solidFill>
                <a:latin typeface="Tahoma"/>
                <a:cs typeface="Tahoma"/>
              </a:rPr>
              <a:t>yürürlükte</a:t>
            </a:r>
            <a:r>
              <a:rPr sz="1400" b="1" spc="70" dirty="0">
                <a:solidFill>
                  <a:srgbClr val="313D47"/>
                </a:solidFill>
                <a:latin typeface="Tahoma"/>
                <a:cs typeface="Tahoma"/>
              </a:rPr>
              <a:t> </a:t>
            </a:r>
            <a:r>
              <a:rPr sz="1400" b="1" dirty="0">
                <a:solidFill>
                  <a:srgbClr val="313D47"/>
                </a:solidFill>
                <a:latin typeface="Tahoma"/>
                <a:cs typeface="Tahoma"/>
              </a:rPr>
              <a:t>olan</a:t>
            </a:r>
            <a:r>
              <a:rPr sz="1400" b="1" spc="114" dirty="0">
                <a:solidFill>
                  <a:srgbClr val="313D47"/>
                </a:solidFill>
                <a:latin typeface="Tahoma"/>
                <a:cs typeface="Tahoma"/>
              </a:rPr>
              <a:t> </a:t>
            </a:r>
            <a:r>
              <a:rPr sz="1400" b="1" spc="-10" dirty="0">
                <a:solidFill>
                  <a:srgbClr val="313D47"/>
                </a:solidFill>
                <a:latin typeface="Tahoma"/>
                <a:cs typeface="Tahoma"/>
              </a:rPr>
              <a:t>çevre </a:t>
            </a:r>
            <a:r>
              <a:rPr sz="1400" b="1" dirty="0">
                <a:solidFill>
                  <a:srgbClr val="313D47"/>
                </a:solidFill>
                <a:latin typeface="Tahoma"/>
                <a:cs typeface="Tahoma"/>
              </a:rPr>
              <a:t>kanun,</a:t>
            </a:r>
            <a:r>
              <a:rPr sz="1400" b="1" spc="114" dirty="0">
                <a:solidFill>
                  <a:srgbClr val="313D47"/>
                </a:solidFill>
                <a:latin typeface="Tahoma"/>
                <a:cs typeface="Tahoma"/>
              </a:rPr>
              <a:t> </a:t>
            </a:r>
            <a:r>
              <a:rPr sz="1400" b="1" dirty="0">
                <a:solidFill>
                  <a:srgbClr val="313D47"/>
                </a:solidFill>
                <a:latin typeface="Tahoma"/>
                <a:cs typeface="Tahoma"/>
              </a:rPr>
              <a:t>yönetmelik,</a:t>
            </a:r>
            <a:r>
              <a:rPr sz="1400" b="1" spc="70" dirty="0">
                <a:solidFill>
                  <a:srgbClr val="313D47"/>
                </a:solidFill>
                <a:latin typeface="Tahoma"/>
                <a:cs typeface="Tahoma"/>
              </a:rPr>
              <a:t> </a:t>
            </a:r>
            <a:r>
              <a:rPr sz="1400" b="1" dirty="0">
                <a:solidFill>
                  <a:srgbClr val="313D47"/>
                </a:solidFill>
                <a:latin typeface="Tahoma"/>
                <a:cs typeface="Tahoma"/>
              </a:rPr>
              <a:t>mevzuat</a:t>
            </a:r>
            <a:r>
              <a:rPr sz="1400" b="1" spc="114" dirty="0">
                <a:solidFill>
                  <a:srgbClr val="313D47"/>
                </a:solidFill>
                <a:latin typeface="Tahoma"/>
                <a:cs typeface="Tahoma"/>
              </a:rPr>
              <a:t> </a:t>
            </a:r>
            <a:r>
              <a:rPr sz="1400" b="1" dirty="0">
                <a:solidFill>
                  <a:srgbClr val="313D47"/>
                </a:solidFill>
                <a:latin typeface="Tahoma"/>
                <a:cs typeface="Tahoma"/>
              </a:rPr>
              <a:t>ve</a:t>
            </a:r>
            <a:r>
              <a:rPr sz="1400" b="1" spc="140" dirty="0">
                <a:solidFill>
                  <a:srgbClr val="313D47"/>
                </a:solidFill>
                <a:latin typeface="Tahoma"/>
                <a:cs typeface="Tahoma"/>
              </a:rPr>
              <a:t> </a:t>
            </a:r>
            <a:r>
              <a:rPr sz="1400" b="1" spc="-10" dirty="0">
                <a:solidFill>
                  <a:srgbClr val="313D47"/>
                </a:solidFill>
                <a:latin typeface="Tahoma"/>
                <a:cs typeface="Tahoma"/>
              </a:rPr>
              <a:t>düzenlemelere uyarIz.</a:t>
            </a:r>
            <a:endParaRPr sz="1400">
              <a:latin typeface="Tahoma"/>
              <a:cs typeface="Tahoma"/>
            </a:endParaRPr>
          </a:p>
          <a:p>
            <a:pPr marL="12700" marR="221615" indent="-7620">
              <a:lnSpc>
                <a:spcPct val="100000"/>
              </a:lnSpc>
              <a:spcBef>
                <a:spcPts val="5"/>
              </a:spcBef>
              <a:buSzPct val="92857"/>
              <a:buFont typeface="Times New Roman"/>
              <a:buChar char="▪"/>
              <a:tabLst>
                <a:tab pos="76200" algn="l"/>
              </a:tabLst>
            </a:pPr>
            <a:r>
              <a:rPr sz="1400" b="1" dirty="0">
                <a:solidFill>
                  <a:srgbClr val="313D47"/>
                </a:solidFill>
                <a:latin typeface="Tahoma"/>
                <a:cs typeface="Tahoma"/>
              </a:rPr>
              <a:t>	Çevre</a:t>
            </a:r>
            <a:r>
              <a:rPr sz="1400" b="1" spc="130" dirty="0">
                <a:solidFill>
                  <a:srgbClr val="313D47"/>
                </a:solidFill>
                <a:latin typeface="Tahoma"/>
                <a:cs typeface="Tahoma"/>
              </a:rPr>
              <a:t> </a:t>
            </a:r>
            <a:r>
              <a:rPr sz="1400" b="1" dirty="0">
                <a:solidFill>
                  <a:srgbClr val="313D47"/>
                </a:solidFill>
                <a:latin typeface="Tahoma"/>
                <a:cs typeface="Tahoma"/>
              </a:rPr>
              <a:t>kirliliğin</a:t>
            </a:r>
            <a:r>
              <a:rPr sz="1400" b="1" spc="100" dirty="0">
                <a:solidFill>
                  <a:srgbClr val="313D47"/>
                </a:solidFill>
                <a:latin typeface="Tahoma"/>
                <a:cs typeface="Tahoma"/>
              </a:rPr>
              <a:t> </a:t>
            </a:r>
            <a:r>
              <a:rPr sz="1400" b="1" dirty="0">
                <a:solidFill>
                  <a:srgbClr val="313D47"/>
                </a:solidFill>
                <a:latin typeface="Tahoma"/>
                <a:cs typeface="Tahoma"/>
              </a:rPr>
              <a:t>önlenmesine</a:t>
            </a:r>
            <a:r>
              <a:rPr sz="1400" b="1" spc="155" dirty="0">
                <a:solidFill>
                  <a:srgbClr val="313D47"/>
                </a:solidFill>
                <a:latin typeface="Tahoma"/>
                <a:cs typeface="Tahoma"/>
              </a:rPr>
              <a:t> </a:t>
            </a:r>
            <a:r>
              <a:rPr sz="1400" b="1" dirty="0">
                <a:solidFill>
                  <a:srgbClr val="313D47"/>
                </a:solidFill>
                <a:latin typeface="Tahoma"/>
                <a:cs typeface="Tahoma"/>
              </a:rPr>
              <a:t>öncelik</a:t>
            </a:r>
            <a:r>
              <a:rPr sz="1400" b="1" spc="130" dirty="0">
                <a:solidFill>
                  <a:srgbClr val="313D47"/>
                </a:solidFill>
                <a:latin typeface="Tahoma"/>
                <a:cs typeface="Tahoma"/>
              </a:rPr>
              <a:t> </a:t>
            </a:r>
            <a:r>
              <a:rPr sz="1400" b="1" spc="-10" dirty="0">
                <a:solidFill>
                  <a:srgbClr val="313D47"/>
                </a:solidFill>
                <a:latin typeface="Tahoma"/>
                <a:cs typeface="Tahoma"/>
              </a:rPr>
              <a:t>vererek, </a:t>
            </a:r>
            <a:r>
              <a:rPr sz="1400" b="1" dirty="0">
                <a:solidFill>
                  <a:srgbClr val="313D47"/>
                </a:solidFill>
                <a:latin typeface="Tahoma"/>
                <a:cs typeface="Tahoma"/>
              </a:rPr>
              <a:t>çevre</a:t>
            </a:r>
            <a:r>
              <a:rPr sz="1400" b="1" spc="65" dirty="0">
                <a:solidFill>
                  <a:srgbClr val="313D47"/>
                </a:solidFill>
                <a:latin typeface="Tahoma"/>
                <a:cs typeface="Tahoma"/>
              </a:rPr>
              <a:t> </a:t>
            </a:r>
            <a:r>
              <a:rPr sz="1400" b="1" spc="-70" dirty="0">
                <a:solidFill>
                  <a:srgbClr val="313D47"/>
                </a:solidFill>
                <a:latin typeface="Tahoma"/>
                <a:cs typeface="Tahoma"/>
              </a:rPr>
              <a:t>duyarlIlIğInI</a:t>
            </a:r>
            <a:r>
              <a:rPr sz="1400" b="1" spc="30" dirty="0">
                <a:solidFill>
                  <a:srgbClr val="313D47"/>
                </a:solidFill>
                <a:latin typeface="Tahoma"/>
                <a:cs typeface="Tahoma"/>
              </a:rPr>
              <a:t> </a:t>
            </a:r>
            <a:r>
              <a:rPr sz="1400" b="1" dirty="0">
                <a:solidFill>
                  <a:srgbClr val="313D47"/>
                </a:solidFill>
                <a:latin typeface="Tahoma"/>
                <a:cs typeface="Tahoma"/>
              </a:rPr>
              <a:t>benimser</a:t>
            </a:r>
            <a:r>
              <a:rPr sz="1400" b="1" spc="85" dirty="0">
                <a:solidFill>
                  <a:srgbClr val="313D47"/>
                </a:solidFill>
                <a:latin typeface="Tahoma"/>
                <a:cs typeface="Tahoma"/>
              </a:rPr>
              <a:t> </a:t>
            </a:r>
            <a:r>
              <a:rPr sz="1400" b="1" dirty="0">
                <a:solidFill>
                  <a:srgbClr val="313D47"/>
                </a:solidFill>
                <a:latin typeface="Tahoma"/>
                <a:cs typeface="Tahoma"/>
              </a:rPr>
              <a:t>ve</a:t>
            </a:r>
            <a:r>
              <a:rPr sz="1400" b="1" spc="90" dirty="0">
                <a:solidFill>
                  <a:srgbClr val="313D47"/>
                </a:solidFill>
                <a:latin typeface="Tahoma"/>
                <a:cs typeface="Tahoma"/>
              </a:rPr>
              <a:t> </a:t>
            </a:r>
            <a:r>
              <a:rPr sz="1400" b="1" spc="-60" dirty="0">
                <a:solidFill>
                  <a:srgbClr val="313D47"/>
                </a:solidFill>
                <a:latin typeface="Tahoma"/>
                <a:cs typeface="Tahoma"/>
              </a:rPr>
              <a:t>yaygInlaştIrIrIz.</a:t>
            </a:r>
            <a:endParaRPr sz="1400">
              <a:latin typeface="Tahoma"/>
              <a:cs typeface="Tahoma"/>
            </a:endParaRPr>
          </a:p>
          <a:p>
            <a:pPr marL="76200" indent="-71120">
              <a:lnSpc>
                <a:spcPct val="100000"/>
              </a:lnSpc>
              <a:buSzPct val="92857"/>
              <a:buFont typeface="Times New Roman"/>
              <a:buChar char="▪"/>
              <a:tabLst>
                <a:tab pos="76200" algn="l"/>
              </a:tabLst>
            </a:pPr>
            <a:r>
              <a:rPr sz="1400" b="1" spc="-30" dirty="0">
                <a:solidFill>
                  <a:srgbClr val="313D47"/>
                </a:solidFill>
                <a:latin typeface="Tahoma"/>
                <a:cs typeface="Tahoma"/>
              </a:rPr>
              <a:t>AtIk </a:t>
            </a:r>
            <a:r>
              <a:rPr sz="1400" b="1" dirty="0">
                <a:solidFill>
                  <a:srgbClr val="313D47"/>
                </a:solidFill>
                <a:latin typeface="Tahoma"/>
                <a:cs typeface="Tahoma"/>
              </a:rPr>
              <a:t>pillerimizi</a:t>
            </a:r>
            <a:r>
              <a:rPr sz="1400" b="1" spc="-40" dirty="0">
                <a:solidFill>
                  <a:srgbClr val="313D47"/>
                </a:solidFill>
                <a:latin typeface="Tahoma"/>
                <a:cs typeface="Tahoma"/>
              </a:rPr>
              <a:t> </a:t>
            </a:r>
            <a:r>
              <a:rPr sz="1400" b="1" dirty="0">
                <a:solidFill>
                  <a:srgbClr val="313D47"/>
                </a:solidFill>
                <a:latin typeface="Tahoma"/>
                <a:cs typeface="Tahoma"/>
              </a:rPr>
              <a:t>KAT</a:t>
            </a:r>
            <a:r>
              <a:rPr sz="1400" b="1" spc="10" dirty="0">
                <a:solidFill>
                  <a:srgbClr val="313D47"/>
                </a:solidFill>
                <a:latin typeface="Tahoma"/>
                <a:cs typeface="Tahoma"/>
              </a:rPr>
              <a:t> </a:t>
            </a:r>
            <a:r>
              <a:rPr sz="1400" b="1" spc="-20" dirty="0">
                <a:solidFill>
                  <a:srgbClr val="313D47"/>
                </a:solidFill>
                <a:latin typeface="Tahoma"/>
                <a:cs typeface="Tahoma"/>
              </a:rPr>
              <a:t>HİZMETLERİ,</a:t>
            </a:r>
            <a:r>
              <a:rPr sz="1400" b="1" spc="-25" dirty="0">
                <a:solidFill>
                  <a:srgbClr val="313D47"/>
                </a:solidFill>
                <a:latin typeface="Tahoma"/>
                <a:cs typeface="Tahoma"/>
              </a:rPr>
              <a:t> </a:t>
            </a:r>
            <a:r>
              <a:rPr sz="1400" b="1" dirty="0">
                <a:solidFill>
                  <a:srgbClr val="313D47"/>
                </a:solidFill>
                <a:latin typeface="Tahoma"/>
                <a:cs typeface="Tahoma"/>
              </a:rPr>
              <a:t>TEKNİK</a:t>
            </a:r>
            <a:r>
              <a:rPr sz="1400" b="1" spc="10" dirty="0">
                <a:solidFill>
                  <a:srgbClr val="313D47"/>
                </a:solidFill>
                <a:latin typeface="Tahoma"/>
                <a:cs typeface="Tahoma"/>
              </a:rPr>
              <a:t> </a:t>
            </a:r>
            <a:r>
              <a:rPr sz="1400" b="1" spc="-10" dirty="0">
                <a:solidFill>
                  <a:srgbClr val="313D47"/>
                </a:solidFill>
                <a:latin typeface="Tahoma"/>
                <a:cs typeface="Tahoma"/>
              </a:rPr>
              <a:t>SERVİS</a:t>
            </a:r>
            <a:endParaRPr sz="1400">
              <a:latin typeface="Tahoma"/>
              <a:cs typeface="Tahoma"/>
            </a:endParaRPr>
          </a:p>
          <a:p>
            <a:pPr marL="12700">
              <a:lnSpc>
                <a:spcPct val="100000"/>
              </a:lnSpc>
            </a:pPr>
            <a:r>
              <a:rPr sz="1400" b="1" dirty="0">
                <a:solidFill>
                  <a:srgbClr val="313D47"/>
                </a:solidFill>
                <a:latin typeface="Tahoma"/>
                <a:cs typeface="Tahoma"/>
              </a:rPr>
              <a:t>VEYA</a:t>
            </a:r>
            <a:r>
              <a:rPr sz="1400" b="1" spc="40" dirty="0">
                <a:solidFill>
                  <a:srgbClr val="313D47"/>
                </a:solidFill>
                <a:latin typeface="Tahoma"/>
                <a:cs typeface="Tahoma"/>
              </a:rPr>
              <a:t> </a:t>
            </a:r>
            <a:r>
              <a:rPr sz="1400" b="1" spc="45" dirty="0">
                <a:solidFill>
                  <a:srgbClr val="313D47"/>
                </a:solidFill>
                <a:latin typeface="Tahoma"/>
                <a:cs typeface="Tahoma"/>
              </a:rPr>
              <a:t>ÖNBÜRO’YA</a:t>
            </a:r>
            <a:r>
              <a:rPr sz="1400" b="1" spc="35" dirty="0">
                <a:solidFill>
                  <a:srgbClr val="313D47"/>
                </a:solidFill>
                <a:latin typeface="Tahoma"/>
                <a:cs typeface="Tahoma"/>
              </a:rPr>
              <a:t> </a:t>
            </a:r>
            <a:r>
              <a:rPr sz="1400" b="1" spc="-10" dirty="0">
                <a:solidFill>
                  <a:srgbClr val="313D47"/>
                </a:solidFill>
                <a:latin typeface="Tahoma"/>
                <a:cs typeface="Tahoma"/>
              </a:rPr>
              <a:t>TESLİM</a:t>
            </a:r>
            <a:r>
              <a:rPr sz="1400" b="1" spc="15" dirty="0">
                <a:solidFill>
                  <a:srgbClr val="313D47"/>
                </a:solidFill>
                <a:latin typeface="Tahoma"/>
                <a:cs typeface="Tahoma"/>
              </a:rPr>
              <a:t> </a:t>
            </a:r>
            <a:r>
              <a:rPr sz="1400" b="1" spc="-10" dirty="0">
                <a:solidFill>
                  <a:srgbClr val="313D47"/>
                </a:solidFill>
                <a:latin typeface="Tahoma"/>
                <a:cs typeface="Tahoma"/>
              </a:rPr>
              <a:t>EDEBİLİRSİNİZ.</a:t>
            </a:r>
            <a:endParaRPr sz="1400">
              <a:latin typeface="Tahoma"/>
              <a:cs typeface="Tahoma"/>
            </a:endParaRPr>
          </a:p>
        </p:txBody>
      </p:sp>
      <p:pic>
        <p:nvPicPr>
          <p:cNvPr id="4" name="object 4"/>
          <p:cNvPicPr/>
          <p:nvPr/>
        </p:nvPicPr>
        <p:blipFill>
          <a:blip r:embed="rId2" cstate="print"/>
          <a:stretch>
            <a:fillRect/>
          </a:stretch>
        </p:blipFill>
        <p:spPr>
          <a:xfrm>
            <a:off x="5887175" y="592492"/>
            <a:ext cx="2599702" cy="1238578"/>
          </a:xfrm>
          <a:prstGeom prst="rect">
            <a:avLst/>
          </a:prstGeom>
        </p:spPr>
      </p:pic>
      <p:sp>
        <p:nvSpPr>
          <p:cNvPr id="5" name="object 5"/>
          <p:cNvSpPr txBox="1">
            <a:spLocks noGrp="1"/>
          </p:cNvSpPr>
          <p:nvPr>
            <p:ph sz="half" idx="3"/>
          </p:nvPr>
        </p:nvSpPr>
        <p:spPr>
          <a:prstGeom prst="rect">
            <a:avLst/>
          </a:prstGeom>
        </p:spPr>
        <p:txBody>
          <a:bodyPr vert="horz" wrap="square" lIns="0" tIns="12700" rIns="0" bIns="0" rtlCol="0">
            <a:spAutoFit/>
          </a:bodyPr>
          <a:lstStyle/>
          <a:p>
            <a:pPr marL="12700">
              <a:lnSpc>
                <a:spcPct val="100000"/>
              </a:lnSpc>
              <a:spcBef>
                <a:spcPts val="100"/>
              </a:spcBef>
            </a:pPr>
            <a:r>
              <a:rPr dirty="0"/>
              <a:t>Bunları</a:t>
            </a:r>
            <a:r>
              <a:rPr spc="-85" dirty="0"/>
              <a:t> </a:t>
            </a:r>
            <a:r>
              <a:rPr dirty="0"/>
              <a:t>Biliyor</a:t>
            </a:r>
            <a:r>
              <a:rPr spc="-40" dirty="0"/>
              <a:t> </a:t>
            </a:r>
            <a:r>
              <a:rPr spc="-10" dirty="0"/>
              <a:t>Musunuz?</a:t>
            </a:r>
          </a:p>
          <a:p>
            <a:pPr>
              <a:lnSpc>
                <a:spcPct val="100000"/>
              </a:lnSpc>
              <a:spcBef>
                <a:spcPts val="50"/>
              </a:spcBef>
            </a:pPr>
            <a:endParaRPr spc="-10" dirty="0"/>
          </a:p>
          <a:p>
            <a:pPr marL="12700" marR="52705" indent="-7620">
              <a:lnSpc>
                <a:spcPct val="100000"/>
              </a:lnSpc>
              <a:buSzPct val="92857"/>
              <a:buFont typeface="Times New Roman"/>
              <a:buChar char="▪"/>
              <a:tabLst>
                <a:tab pos="76200" algn="l"/>
              </a:tabLst>
            </a:pPr>
            <a:r>
              <a:rPr spc="-355" dirty="0">
                <a:solidFill>
                  <a:srgbClr val="313D47"/>
                </a:solidFill>
                <a:latin typeface="Tahoma"/>
                <a:cs typeface="Tahoma"/>
              </a:rPr>
              <a:t>	1</a:t>
            </a:r>
            <a:r>
              <a:rPr spc="10" dirty="0">
                <a:solidFill>
                  <a:srgbClr val="313D47"/>
                </a:solidFill>
                <a:latin typeface="Tahoma"/>
                <a:cs typeface="Tahoma"/>
              </a:rPr>
              <a:t> </a:t>
            </a:r>
            <a:r>
              <a:rPr dirty="0">
                <a:solidFill>
                  <a:srgbClr val="313D47"/>
                </a:solidFill>
                <a:latin typeface="Tahoma"/>
                <a:cs typeface="Tahoma"/>
              </a:rPr>
              <a:t>ton</a:t>
            </a:r>
            <a:r>
              <a:rPr spc="-10" dirty="0">
                <a:solidFill>
                  <a:srgbClr val="313D47"/>
                </a:solidFill>
                <a:latin typeface="Tahoma"/>
                <a:cs typeface="Tahoma"/>
              </a:rPr>
              <a:t> </a:t>
            </a:r>
            <a:r>
              <a:rPr spc="-35" dirty="0">
                <a:solidFill>
                  <a:srgbClr val="313D47"/>
                </a:solidFill>
                <a:latin typeface="Tahoma"/>
                <a:cs typeface="Tahoma"/>
              </a:rPr>
              <a:t>kullanIlmIş</a:t>
            </a:r>
            <a:r>
              <a:rPr spc="-20" dirty="0">
                <a:solidFill>
                  <a:srgbClr val="313D47"/>
                </a:solidFill>
                <a:latin typeface="Tahoma"/>
                <a:cs typeface="Tahoma"/>
              </a:rPr>
              <a:t> </a:t>
            </a:r>
            <a:r>
              <a:rPr spc="-40" dirty="0">
                <a:solidFill>
                  <a:srgbClr val="313D47"/>
                </a:solidFill>
                <a:latin typeface="Tahoma"/>
                <a:cs typeface="Tahoma"/>
              </a:rPr>
              <a:t>kağIdIn</a:t>
            </a:r>
            <a:r>
              <a:rPr spc="-15" dirty="0">
                <a:solidFill>
                  <a:srgbClr val="313D47"/>
                </a:solidFill>
                <a:latin typeface="Tahoma"/>
                <a:cs typeface="Tahoma"/>
              </a:rPr>
              <a:t> </a:t>
            </a:r>
            <a:r>
              <a:rPr spc="-20" dirty="0">
                <a:solidFill>
                  <a:srgbClr val="313D47"/>
                </a:solidFill>
                <a:latin typeface="Tahoma"/>
                <a:cs typeface="Tahoma"/>
              </a:rPr>
              <a:t>geri </a:t>
            </a:r>
            <a:r>
              <a:rPr dirty="0">
                <a:solidFill>
                  <a:srgbClr val="313D47"/>
                </a:solidFill>
                <a:latin typeface="Tahoma"/>
                <a:cs typeface="Tahoma"/>
              </a:rPr>
              <a:t>dönüşümüyle</a:t>
            </a:r>
            <a:r>
              <a:rPr spc="170" dirty="0">
                <a:solidFill>
                  <a:srgbClr val="313D47"/>
                </a:solidFill>
                <a:latin typeface="Tahoma"/>
                <a:cs typeface="Tahoma"/>
              </a:rPr>
              <a:t> </a:t>
            </a:r>
            <a:r>
              <a:rPr spc="-204" dirty="0">
                <a:solidFill>
                  <a:srgbClr val="313D47"/>
                </a:solidFill>
                <a:latin typeface="Tahoma"/>
                <a:cs typeface="Tahoma"/>
              </a:rPr>
              <a:t>17</a:t>
            </a:r>
            <a:r>
              <a:rPr spc="225" dirty="0">
                <a:solidFill>
                  <a:srgbClr val="313D47"/>
                </a:solidFill>
                <a:latin typeface="Tahoma"/>
                <a:cs typeface="Tahoma"/>
              </a:rPr>
              <a:t> </a:t>
            </a:r>
            <a:r>
              <a:rPr spc="-10" dirty="0">
                <a:solidFill>
                  <a:srgbClr val="313D47"/>
                </a:solidFill>
                <a:latin typeface="Tahoma"/>
                <a:cs typeface="Tahoma"/>
              </a:rPr>
              <a:t>ağacIn </a:t>
            </a:r>
            <a:r>
              <a:rPr dirty="0">
                <a:solidFill>
                  <a:srgbClr val="313D47"/>
                </a:solidFill>
                <a:latin typeface="Tahoma"/>
                <a:cs typeface="Tahoma"/>
              </a:rPr>
              <a:t>kesilmesi</a:t>
            </a:r>
            <a:r>
              <a:rPr spc="110" dirty="0">
                <a:solidFill>
                  <a:srgbClr val="313D47"/>
                </a:solidFill>
                <a:latin typeface="Tahoma"/>
                <a:cs typeface="Tahoma"/>
              </a:rPr>
              <a:t> </a:t>
            </a:r>
            <a:r>
              <a:rPr spc="-10" dirty="0">
                <a:solidFill>
                  <a:srgbClr val="313D47"/>
                </a:solidFill>
                <a:latin typeface="Tahoma"/>
                <a:cs typeface="Tahoma"/>
              </a:rPr>
              <a:t>önleniyor.</a:t>
            </a:r>
          </a:p>
          <a:p>
            <a:pPr marL="12700" marR="167005" indent="-7620">
              <a:lnSpc>
                <a:spcPct val="100000"/>
              </a:lnSpc>
              <a:buSzPct val="92857"/>
              <a:buFont typeface="Times New Roman"/>
              <a:buChar char="▪"/>
              <a:tabLst>
                <a:tab pos="76200" algn="l"/>
              </a:tabLst>
            </a:pPr>
            <a:r>
              <a:rPr spc="-355" dirty="0">
                <a:solidFill>
                  <a:srgbClr val="313D47"/>
                </a:solidFill>
                <a:latin typeface="Tahoma"/>
                <a:cs typeface="Tahoma"/>
              </a:rPr>
              <a:t>	1</a:t>
            </a:r>
            <a:r>
              <a:rPr spc="15" dirty="0">
                <a:solidFill>
                  <a:srgbClr val="313D47"/>
                </a:solidFill>
                <a:latin typeface="Tahoma"/>
                <a:cs typeface="Tahoma"/>
              </a:rPr>
              <a:t> </a:t>
            </a:r>
            <a:r>
              <a:rPr dirty="0">
                <a:solidFill>
                  <a:srgbClr val="313D47"/>
                </a:solidFill>
                <a:latin typeface="Tahoma"/>
                <a:cs typeface="Tahoma"/>
              </a:rPr>
              <a:t>ton camIn</a:t>
            </a:r>
            <a:r>
              <a:rPr spc="5" dirty="0">
                <a:solidFill>
                  <a:srgbClr val="313D47"/>
                </a:solidFill>
                <a:latin typeface="Tahoma"/>
                <a:cs typeface="Tahoma"/>
              </a:rPr>
              <a:t> </a:t>
            </a:r>
            <a:r>
              <a:rPr dirty="0">
                <a:solidFill>
                  <a:srgbClr val="313D47"/>
                </a:solidFill>
                <a:latin typeface="Tahoma"/>
                <a:cs typeface="Tahoma"/>
              </a:rPr>
              <a:t>geri</a:t>
            </a:r>
            <a:r>
              <a:rPr spc="20" dirty="0">
                <a:solidFill>
                  <a:srgbClr val="313D47"/>
                </a:solidFill>
                <a:latin typeface="Tahoma"/>
                <a:cs typeface="Tahoma"/>
              </a:rPr>
              <a:t> </a:t>
            </a:r>
            <a:r>
              <a:rPr spc="45" dirty="0">
                <a:solidFill>
                  <a:srgbClr val="313D47"/>
                </a:solidFill>
                <a:latin typeface="Tahoma"/>
                <a:cs typeface="Tahoma"/>
              </a:rPr>
              <a:t>dönüşümü </a:t>
            </a:r>
            <a:r>
              <a:rPr spc="-90" dirty="0">
                <a:solidFill>
                  <a:srgbClr val="313D47"/>
                </a:solidFill>
                <a:latin typeface="Tahoma"/>
                <a:cs typeface="Tahoma"/>
              </a:rPr>
              <a:t>100</a:t>
            </a:r>
            <a:r>
              <a:rPr spc="-50" dirty="0">
                <a:solidFill>
                  <a:srgbClr val="313D47"/>
                </a:solidFill>
                <a:latin typeface="Tahoma"/>
                <a:cs typeface="Tahoma"/>
              </a:rPr>
              <a:t> </a:t>
            </a:r>
            <a:r>
              <a:rPr dirty="0">
                <a:solidFill>
                  <a:srgbClr val="313D47"/>
                </a:solidFill>
                <a:latin typeface="Tahoma"/>
                <a:cs typeface="Tahoma"/>
              </a:rPr>
              <a:t>litre</a:t>
            </a:r>
            <a:r>
              <a:rPr spc="-45" dirty="0">
                <a:solidFill>
                  <a:srgbClr val="313D47"/>
                </a:solidFill>
                <a:latin typeface="Tahoma"/>
                <a:cs typeface="Tahoma"/>
              </a:rPr>
              <a:t> </a:t>
            </a:r>
            <a:r>
              <a:rPr spc="-20" dirty="0">
                <a:solidFill>
                  <a:srgbClr val="313D47"/>
                </a:solidFill>
                <a:latin typeface="Tahoma"/>
                <a:cs typeface="Tahoma"/>
              </a:rPr>
              <a:t>akaryakIt</a:t>
            </a:r>
            <a:r>
              <a:rPr spc="-45" dirty="0">
                <a:solidFill>
                  <a:srgbClr val="313D47"/>
                </a:solidFill>
                <a:latin typeface="Tahoma"/>
                <a:cs typeface="Tahoma"/>
              </a:rPr>
              <a:t> </a:t>
            </a:r>
            <a:r>
              <a:rPr spc="-10" dirty="0">
                <a:solidFill>
                  <a:srgbClr val="313D47"/>
                </a:solidFill>
                <a:latin typeface="Tahoma"/>
                <a:cs typeface="Tahoma"/>
              </a:rPr>
              <a:t>tasarrufu sağlIyor.</a:t>
            </a:r>
          </a:p>
          <a:p>
            <a:pPr marL="12700" marR="5080" indent="112395">
              <a:lnSpc>
                <a:spcPct val="100000"/>
              </a:lnSpc>
              <a:spcBef>
                <a:spcPts val="5"/>
              </a:spcBef>
              <a:buSzPct val="92857"/>
              <a:buFont typeface="Times New Roman"/>
              <a:buChar char="▪"/>
              <a:tabLst>
                <a:tab pos="125095" algn="l"/>
              </a:tabLst>
            </a:pPr>
            <a:r>
              <a:rPr spc="70" dirty="0">
                <a:solidFill>
                  <a:srgbClr val="313D47"/>
                </a:solidFill>
                <a:latin typeface="Tahoma"/>
                <a:cs typeface="Tahoma"/>
              </a:rPr>
              <a:t>Cam</a:t>
            </a:r>
            <a:r>
              <a:rPr spc="25" dirty="0">
                <a:solidFill>
                  <a:srgbClr val="313D47"/>
                </a:solidFill>
                <a:latin typeface="Tahoma"/>
                <a:cs typeface="Tahoma"/>
              </a:rPr>
              <a:t> </a:t>
            </a:r>
            <a:r>
              <a:rPr dirty="0">
                <a:solidFill>
                  <a:srgbClr val="313D47"/>
                </a:solidFill>
                <a:latin typeface="Tahoma"/>
                <a:cs typeface="Tahoma"/>
              </a:rPr>
              <a:t>şişe</a:t>
            </a:r>
            <a:r>
              <a:rPr spc="60" dirty="0">
                <a:solidFill>
                  <a:srgbClr val="313D47"/>
                </a:solidFill>
                <a:latin typeface="Tahoma"/>
                <a:cs typeface="Tahoma"/>
              </a:rPr>
              <a:t> </a:t>
            </a:r>
            <a:r>
              <a:rPr dirty="0">
                <a:solidFill>
                  <a:srgbClr val="313D47"/>
                </a:solidFill>
                <a:latin typeface="Tahoma"/>
                <a:cs typeface="Tahoma"/>
              </a:rPr>
              <a:t>doğada</a:t>
            </a:r>
            <a:r>
              <a:rPr spc="55" dirty="0">
                <a:solidFill>
                  <a:srgbClr val="313D47"/>
                </a:solidFill>
                <a:latin typeface="Tahoma"/>
                <a:cs typeface="Tahoma"/>
              </a:rPr>
              <a:t> </a:t>
            </a:r>
            <a:r>
              <a:rPr spc="50" dirty="0">
                <a:solidFill>
                  <a:srgbClr val="313D47"/>
                </a:solidFill>
                <a:latin typeface="Tahoma"/>
                <a:cs typeface="Tahoma"/>
              </a:rPr>
              <a:t>4000</a:t>
            </a:r>
            <a:r>
              <a:rPr spc="25" dirty="0">
                <a:solidFill>
                  <a:srgbClr val="313D47"/>
                </a:solidFill>
                <a:latin typeface="Tahoma"/>
                <a:cs typeface="Tahoma"/>
              </a:rPr>
              <a:t> </a:t>
            </a:r>
            <a:r>
              <a:rPr spc="-40" dirty="0">
                <a:solidFill>
                  <a:srgbClr val="313D47"/>
                </a:solidFill>
                <a:latin typeface="Tahoma"/>
                <a:cs typeface="Tahoma"/>
              </a:rPr>
              <a:t>yIlda, </a:t>
            </a:r>
            <a:r>
              <a:rPr dirty="0">
                <a:solidFill>
                  <a:srgbClr val="313D47"/>
                </a:solidFill>
                <a:latin typeface="Tahoma"/>
                <a:cs typeface="Tahoma"/>
              </a:rPr>
              <a:t>plastik</a:t>
            </a:r>
            <a:r>
              <a:rPr spc="-40" dirty="0">
                <a:solidFill>
                  <a:srgbClr val="313D47"/>
                </a:solidFill>
                <a:latin typeface="Tahoma"/>
                <a:cs typeface="Tahoma"/>
              </a:rPr>
              <a:t> </a:t>
            </a:r>
            <a:r>
              <a:rPr spc="-55" dirty="0">
                <a:solidFill>
                  <a:srgbClr val="313D47"/>
                </a:solidFill>
                <a:latin typeface="Tahoma"/>
                <a:cs typeface="Tahoma"/>
              </a:rPr>
              <a:t>1000</a:t>
            </a:r>
            <a:r>
              <a:rPr spc="-30" dirty="0">
                <a:solidFill>
                  <a:srgbClr val="313D47"/>
                </a:solidFill>
                <a:latin typeface="Tahoma"/>
                <a:cs typeface="Tahoma"/>
              </a:rPr>
              <a:t> </a:t>
            </a:r>
            <a:r>
              <a:rPr spc="-50" dirty="0">
                <a:solidFill>
                  <a:srgbClr val="313D47"/>
                </a:solidFill>
                <a:latin typeface="Tahoma"/>
                <a:cs typeface="Tahoma"/>
              </a:rPr>
              <a:t>yIlda,</a:t>
            </a:r>
            <a:r>
              <a:rPr spc="-35" dirty="0">
                <a:solidFill>
                  <a:srgbClr val="313D47"/>
                </a:solidFill>
                <a:latin typeface="Tahoma"/>
                <a:cs typeface="Tahoma"/>
              </a:rPr>
              <a:t> </a:t>
            </a:r>
            <a:r>
              <a:rPr spc="-40" dirty="0">
                <a:solidFill>
                  <a:srgbClr val="313D47"/>
                </a:solidFill>
                <a:latin typeface="Tahoma"/>
                <a:cs typeface="Tahoma"/>
              </a:rPr>
              <a:t>sakIz</a:t>
            </a:r>
            <a:r>
              <a:rPr spc="-5" dirty="0">
                <a:solidFill>
                  <a:srgbClr val="313D47"/>
                </a:solidFill>
                <a:latin typeface="Tahoma"/>
                <a:cs typeface="Tahoma"/>
              </a:rPr>
              <a:t> </a:t>
            </a:r>
            <a:r>
              <a:rPr dirty="0">
                <a:solidFill>
                  <a:srgbClr val="313D47"/>
                </a:solidFill>
                <a:latin typeface="Tahoma"/>
                <a:cs typeface="Tahoma"/>
              </a:rPr>
              <a:t>ise</a:t>
            </a:r>
            <a:r>
              <a:rPr spc="-5" dirty="0">
                <a:solidFill>
                  <a:srgbClr val="313D47"/>
                </a:solidFill>
                <a:latin typeface="Tahoma"/>
                <a:cs typeface="Tahoma"/>
              </a:rPr>
              <a:t> </a:t>
            </a:r>
            <a:r>
              <a:rPr spc="-50" dirty="0">
                <a:solidFill>
                  <a:srgbClr val="313D47"/>
                </a:solidFill>
                <a:latin typeface="Tahoma"/>
                <a:cs typeface="Tahoma"/>
              </a:rPr>
              <a:t>5 </a:t>
            </a:r>
            <a:r>
              <a:rPr spc="-35" dirty="0">
                <a:solidFill>
                  <a:srgbClr val="313D47"/>
                </a:solidFill>
                <a:latin typeface="Tahoma"/>
                <a:cs typeface="Tahoma"/>
              </a:rPr>
              <a:t>yIlda</a:t>
            </a:r>
            <a:r>
              <a:rPr spc="-15" dirty="0">
                <a:solidFill>
                  <a:srgbClr val="313D47"/>
                </a:solidFill>
                <a:latin typeface="Tahoma"/>
                <a:cs typeface="Tahoma"/>
              </a:rPr>
              <a:t> </a:t>
            </a:r>
            <a:r>
              <a:rPr dirty="0">
                <a:solidFill>
                  <a:srgbClr val="313D47"/>
                </a:solidFill>
                <a:latin typeface="Tahoma"/>
                <a:cs typeface="Tahoma"/>
              </a:rPr>
              <a:t>yok </a:t>
            </a:r>
            <a:r>
              <a:rPr spc="-10" dirty="0">
                <a:solidFill>
                  <a:srgbClr val="313D47"/>
                </a:solidFill>
                <a:latin typeface="Tahoma"/>
                <a:cs typeface="Tahoma"/>
              </a:rPr>
              <a:t>oluyor.</a:t>
            </a:r>
          </a:p>
          <a:p>
            <a:pPr marL="12700" marR="116839" indent="112395">
              <a:lnSpc>
                <a:spcPct val="100000"/>
              </a:lnSpc>
              <a:buSzPct val="92857"/>
              <a:buFont typeface="Times New Roman"/>
              <a:buChar char="▪"/>
              <a:tabLst>
                <a:tab pos="125095" algn="l"/>
              </a:tabLst>
            </a:pPr>
            <a:r>
              <a:rPr spc="-355" dirty="0">
                <a:solidFill>
                  <a:srgbClr val="313D47"/>
                </a:solidFill>
                <a:latin typeface="Tahoma"/>
                <a:cs typeface="Tahoma"/>
              </a:rPr>
              <a:t>1</a:t>
            </a:r>
            <a:r>
              <a:rPr spc="20" dirty="0">
                <a:solidFill>
                  <a:srgbClr val="313D47"/>
                </a:solidFill>
                <a:latin typeface="Tahoma"/>
                <a:cs typeface="Tahoma"/>
              </a:rPr>
              <a:t> </a:t>
            </a:r>
            <a:r>
              <a:rPr dirty="0">
                <a:solidFill>
                  <a:srgbClr val="313D47"/>
                </a:solidFill>
                <a:latin typeface="Tahoma"/>
                <a:cs typeface="Tahoma"/>
              </a:rPr>
              <a:t>ton</a:t>
            </a:r>
            <a:r>
              <a:rPr spc="5" dirty="0">
                <a:solidFill>
                  <a:srgbClr val="313D47"/>
                </a:solidFill>
                <a:latin typeface="Tahoma"/>
                <a:cs typeface="Tahoma"/>
              </a:rPr>
              <a:t> </a:t>
            </a:r>
            <a:r>
              <a:rPr dirty="0">
                <a:solidFill>
                  <a:srgbClr val="313D47"/>
                </a:solidFill>
                <a:latin typeface="Tahoma"/>
                <a:cs typeface="Tahoma"/>
              </a:rPr>
              <a:t>camIn</a:t>
            </a:r>
            <a:r>
              <a:rPr spc="15" dirty="0">
                <a:solidFill>
                  <a:srgbClr val="313D47"/>
                </a:solidFill>
                <a:latin typeface="Tahoma"/>
                <a:cs typeface="Tahoma"/>
              </a:rPr>
              <a:t> </a:t>
            </a:r>
            <a:r>
              <a:rPr dirty="0">
                <a:solidFill>
                  <a:srgbClr val="313D47"/>
                </a:solidFill>
                <a:latin typeface="Tahoma"/>
                <a:cs typeface="Tahoma"/>
              </a:rPr>
              <a:t>geri</a:t>
            </a:r>
            <a:r>
              <a:rPr spc="20" dirty="0">
                <a:solidFill>
                  <a:srgbClr val="313D47"/>
                </a:solidFill>
                <a:latin typeface="Tahoma"/>
                <a:cs typeface="Tahoma"/>
              </a:rPr>
              <a:t> </a:t>
            </a:r>
            <a:r>
              <a:rPr spc="45" dirty="0">
                <a:solidFill>
                  <a:srgbClr val="313D47"/>
                </a:solidFill>
                <a:latin typeface="Tahoma"/>
                <a:cs typeface="Tahoma"/>
              </a:rPr>
              <a:t>dönüşümü </a:t>
            </a:r>
            <a:r>
              <a:rPr spc="-90" dirty="0">
                <a:solidFill>
                  <a:srgbClr val="313D47"/>
                </a:solidFill>
                <a:latin typeface="Tahoma"/>
                <a:cs typeface="Tahoma"/>
              </a:rPr>
              <a:t>100</a:t>
            </a:r>
            <a:r>
              <a:rPr spc="-10" dirty="0">
                <a:solidFill>
                  <a:srgbClr val="313D47"/>
                </a:solidFill>
                <a:latin typeface="Tahoma"/>
                <a:cs typeface="Tahoma"/>
              </a:rPr>
              <a:t> </a:t>
            </a:r>
            <a:r>
              <a:rPr dirty="0">
                <a:solidFill>
                  <a:srgbClr val="313D47"/>
                </a:solidFill>
                <a:latin typeface="Tahoma"/>
                <a:cs typeface="Tahoma"/>
              </a:rPr>
              <a:t>litre</a:t>
            </a:r>
            <a:r>
              <a:rPr spc="-20" dirty="0">
                <a:solidFill>
                  <a:srgbClr val="313D47"/>
                </a:solidFill>
                <a:latin typeface="Tahoma"/>
                <a:cs typeface="Tahoma"/>
              </a:rPr>
              <a:t> </a:t>
            </a:r>
            <a:r>
              <a:rPr dirty="0">
                <a:solidFill>
                  <a:srgbClr val="313D47"/>
                </a:solidFill>
                <a:latin typeface="Tahoma"/>
                <a:cs typeface="Tahoma"/>
              </a:rPr>
              <a:t>petrol</a:t>
            </a:r>
            <a:r>
              <a:rPr spc="5" dirty="0">
                <a:solidFill>
                  <a:srgbClr val="313D47"/>
                </a:solidFill>
                <a:latin typeface="Tahoma"/>
                <a:cs typeface="Tahoma"/>
              </a:rPr>
              <a:t> </a:t>
            </a:r>
            <a:r>
              <a:rPr spc="-10" dirty="0">
                <a:solidFill>
                  <a:srgbClr val="313D47"/>
                </a:solidFill>
                <a:latin typeface="Tahoma"/>
                <a:cs typeface="Tahoma"/>
              </a:rPr>
              <a:t>tasarrufu sağlIyor.</a:t>
            </a:r>
          </a:p>
        </p:txBody>
      </p:sp>
      <p:pic>
        <p:nvPicPr>
          <p:cNvPr id="6" name="object 6"/>
          <p:cNvPicPr/>
          <p:nvPr/>
        </p:nvPicPr>
        <p:blipFill>
          <a:blip r:embed="rId3" cstate="print"/>
          <a:stretch>
            <a:fillRect/>
          </a:stretch>
        </p:blipFill>
        <p:spPr>
          <a:xfrm>
            <a:off x="8663940" y="4762500"/>
            <a:ext cx="426720" cy="36575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787892" y="4787897"/>
            <a:ext cx="235872" cy="236220"/>
          </a:xfrm>
          <a:prstGeom prst="rect">
            <a:avLst/>
          </a:prstGeom>
        </p:spPr>
      </p:pic>
      <p:sp>
        <p:nvSpPr>
          <p:cNvPr id="3" name="object 3"/>
          <p:cNvSpPr txBox="1">
            <a:spLocks noGrp="1"/>
          </p:cNvSpPr>
          <p:nvPr>
            <p:ph type="title"/>
          </p:nvPr>
        </p:nvSpPr>
        <p:spPr>
          <a:xfrm>
            <a:off x="3425697" y="235966"/>
            <a:ext cx="2292985" cy="406400"/>
          </a:xfrm>
          <a:prstGeom prst="rect">
            <a:avLst/>
          </a:prstGeom>
        </p:spPr>
        <p:txBody>
          <a:bodyPr vert="horz" wrap="square" lIns="0" tIns="12065" rIns="0" bIns="0" rtlCol="0">
            <a:spAutoFit/>
          </a:bodyPr>
          <a:lstStyle/>
          <a:p>
            <a:pPr marL="12700">
              <a:lnSpc>
                <a:spcPct val="100000"/>
              </a:lnSpc>
              <a:spcBef>
                <a:spcPts val="95"/>
              </a:spcBef>
            </a:pPr>
            <a:r>
              <a:rPr b="1" dirty="0">
                <a:solidFill>
                  <a:srgbClr val="00A994"/>
                </a:solidFill>
                <a:latin typeface="Tahoma"/>
                <a:cs typeface="Tahoma"/>
              </a:rPr>
              <a:t>Pil</a:t>
            </a:r>
            <a:r>
              <a:rPr b="1" spc="45" dirty="0">
                <a:solidFill>
                  <a:srgbClr val="00A994"/>
                </a:solidFill>
                <a:latin typeface="Tahoma"/>
                <a:cs typeface="Tahoma"/>
              </a:rPr>
              <a:t> </a:t>
            </a:r>
            <a:r>
              <a:rPr b="1" spc="-95" dirty="0">
                <a:solidFill>
                  <a:srgbClr val="00A994"/>
                </a:solidFill>
                <a:latin typeface="Tahoma"/>
                <a:cs typeface="Tahoma"/>
              </a:rPr>
              <a:t>AtIklarImIz</a:t>
            </a:r>
          </a:p>
        </p:txBody>
      </p:sp>
      <p:sp>
        <p:nvSpPr>
          <p:cNvPr id="4" name="object 4"/>
          <p:cNvSpPr txBox="1"/>
          <p:nvPr/>
        </p:nvSpPr>
        <p:spPr>
          <a:xfrm>
            <a:off x="1019657" y="1099566"/>
            <a:ext cx="7214234" cy="2234565"/>
          </a:xfrm>
          <a:prstGeom prst="rect">
            <a:avLst/>
          </a:prstGeom>
        </p:spPr>
        <p:txBody>
          <a:bodyPr vert="horz" wrap="square" lIns="0" tIns="12700" rIns="0" bIns="0" rtlCol="0">
            <a:spAutoFit/>
          </a:bodyPr>
          <a:lstStyle/>
          <a:p>
            <a:pPr marL="354965" marR="5080" indent="-342900">
              <a:lnSpc>
                <a:spcPct val="114999"/>
              </a:lnSpc>
              <a:spcBef>
                <a:spcPts val="100"/>
              </a:spcBef>
              <a:buClr>
                <a:srgbClr val="7C858B"/>
              </a:buClr>
              <a:buFont typeface="Times New Roman"/>
              <a:buChar char="●"/>
              <a:tabLst>
                <a:tab pos="363220" algn="l"/>
              </a:tabLst>
            </a:pPr>
            <a:r>
              <a:rPr sz="1800" spc="-20" dirty="0">
                <a:latin typeface="Verdana"/>
                <a:cs typeface="Verdana"/>
              </a:rPr>
              <a:t>Kimyasal</a:t>
            </a:r>
            <a:r>
              <a:rPr sz="1800" spc="-120" dirty="0">
                <a:latin typeface="Verdana"/>
                <a:cs typeface="Verdana"/>
              </a:rPr>
              <a:t> </a:t>
            </a:r>
            <a:r>
              <a:rPr sz="1800" spc="-35" dirty="0">
                <a:latin typeface="Verdana"/>
                <a:cs typeface="Verdana"/>
              </a:rPr>
              <a:t>enerjiyi</a:t>
            </a:r>
            <a:r>
              <a:rPr sz="1800" spc="-130" dirty="0">
                <a:latin typeface="Verdana"/>
                <a:cs typeface="Verdana"/>
              </a:rPr>
              <a:t> </a:t>
            </a:r>
            <a:r>
              <a:rPr sz="1800" spc="-10" dirty="0">
                <a:latin typeface="Verdana"/>
                <a:cs typeface="Verdana"/>
              </a:rPr>
              <a:t>elektrik</a:t>
            </a:r>
            <a:r>
              <a:rPr sz="1800" spc="-100" dirty="0">
                <a:latin typeface="Verdana"/>
                <a:cs typeface="Verdana"/>
              </a:rPr>
              <a:t> </a:t>
            </a:r>
            <a:r>
              <a:rPr sz="1800" spc="-10" dirty="0">
                <a:latin typeface="Verdana"/>
                <a:cs typeface="Verdana"/>
              </a:rPr>
              <a:t>enerjisine</a:t>
            </a:r>
            <a:r>
              <a:rPr sz="1800" spc="-135" dirty="0">
                <a:latin typeface="Verdana"/>
                <a:cs typeface="Verdana"/>
              </a:rPr>
              <a:t> </a:t>
            </a:r>
            <a:r>
              <a:rPr sz="1800" spc="45" dirty="0">
                <a:latin typeface="Verdana"/>
                <a:cs typeface="Verdana"/>
              </a:rPr>
              <a:t>doğrudan</a:t>
            </a:r>
            <a:r>
              <a:rPr sz="1800" spc="-114" dirty="0">
                <a:latin typeface="Verdana"/>
                <a:cs typeface="Verdana"/>
              </a:rPr>
              <a:t> </a:t>
            </a:r>
            <a:r>
              <a:rPr sz="1800" spc="-10" dirty="0">
                <a:latin typeface="Verdana"/>
                <a:cs typeface="Verdana"/>
              </a:rPr>
              <a:t>dönüştürerek 	</a:t>
            </a:r>
            <a:r>
              <a:rPr sz="1800" dirty="0">
                <a:latin typeface="Verdana"/>
                <a:cs typeface="Verdana"/>
              </a:rPr>
              <a:t>bünyesinde</a:t>
            </a:r>
            <a:r>
              <a:rPr sz="1800" spc="-45" dirty="0">
                <a:latin typeface="Verdana"/>
                <a:cs typeface="Verdana"/>
              </a:rPr>
              <a:t> </a:t>
            </a:r>
            <a:r>
              <a:rPr sz="1800" dirty="0">
                <a:latin typeface="Verdana"/>
                <a:cs typeface="Verdana"/>
              </a:rPr>
              <a:t>depolayan</a:t>
            </a:r>
            <a:r>
              <a:rPr sz="1800" spc="-45" dirty="0">
                <a:latin typeface="Verdana"/>
                <a:cs typeface="Verdana"/>
              </a:rPr>
              <a:t> </a:t>
            </a:r>
            <a:r>
              <a:rPr sz="1800" spc="-10" dirty="0">
                <a:latin typeface="Verdana"/>
                <a:cs typeface="Verdana"/>
              </a:rPr>
              <a:t>cihazlara</a:t>
            </a:r>
            <a:r>
              <a:rPr sz="1800" spc="-30" dirty="0">
                <a:latin typeface="Verdana"/>
                <a:cs typeface="Verdana"/>
              </a:rPr>
              <a:t> </a:t>
            </a:r>
            <a:r>
              <a:rPr sz="1800" dirty="0">
                <a:latin typeface="Verdana"/>
                <a:cs typeface="Verdana"/>
              </a:rPr>
              <a:t>pil</a:t>
            </a:r>
            <a:r>
              <a:rPr sz="1800" spc="-10" dirty="0">
                <a:latin typeface="Verdana"/>
                <a:cs typeface="Verdana"/>
              </a:rPr>
              <a:t> </a:t>
            </a:r>
            <a:r>
              <a:rPr sz="1800" spc="-35" dirty="0">
                <a:latin typeface="Verdana"/>
                <a:cs typeface="Verdana"/>
              </a:rPr>
              <a:t>denir.</a:t>
            </a:r>
            <a:r>
              <a:rPr sz="1800" spc="-20" dirty="0">
                <a:latin typeface="Verdana"/>
                <a:cs typeface="Verdana"/>
              </a:rPr>
              <a:t> </a:t>
            </a:r>
            <a:r>
              <a:rPr sz="1800" dirty="0">
                <a:latin typeface="Verdana"/>
                <a:cs typeface="Verdana"/>
              </a:rPr>
              <a:t>Kullanım</a:t>
            </a:r>
            <a:r>
              <a:rPr sz="1800" spc="-25" dirty="0">
                <a:latin typeface="Verdana"/>
                <a:cs typeface="Verdana"/>
              </a:rPr>
              <a:t> </a:t>
            </a:r>
            <a:r>
              <a:rPr sz="1800" spc="45" dirty="0">
                <a:latin typeface="Verdana"/>
                <a:cs typeface="Verdana"/>
              </a:rPr>
              <a:t>ömrünü</a:t>
            </a:r>
            <a:endParaRPr sz="1800">
              <a:latin typeface="Verdana"/>
              <a:cs typeface="Verdana"/>
            </a:endParaRPr>
          </a:p>
          <a:p>
            <a:pPr marL="597535">
              <a:lnSpc>
                <a:spcPct val="100000"/>
              </a:lnSpc>
              <a:spcBef>
                <a:spcPts val="320"/>
              </a:spcBef>
            </a:pPr>
            <a:r>
              <a:rPr sz="1800" dirty="0">
                <a:latin typeface="Verdana"/>
                <a:cs typeface="Verdana"/>
              </a:rPr>
              <a:t>tamamlamış</a:t>
            </a:r>
            <a:r>
              <a:rPr sz="1800" spc="-70" dirty="0">
                <a:latin typeface="Verdana"/>
                <a:cs typeface="Verdana"/>
              </a:rPr>
              <a:t> </a:t>
            </a:r>
            <a:r>
              <a:rPr sz="1800" spc="-50" dirty="0">
                <a:latin typeface="Verdana"/>
                <a:cs typeface="Verdana"/>
              </a:rPr>
              <a:t>veya</a:t>
            </a:r>
            <a:r>
              <a:rPr sz="1800" spc="-70" dirty="0">
                <a:latin typeface="Verdana"/>
                <a:cs typeface="Verdana"/>
              </a:rPr>
              <a:t> </a:t>
            </a:r>
            <a:r>
              <a:rPr sz="1800" dirty="0">
                <a:latin typeface="Verdana"/>
                <a:cs typeface="Verdana"/>
              </a:rPr>
              <a:t>uğramış</a:t>
            </a:r>
            <a:r>
              <a:rPr sz="1800" spc="-60" dirty="0">
                <a:latin typeface="Verdana"/>
                <a:cs typeface="Verdana"/>
              </a:rPr>
              <a:t> </a:t>
            </a:r>
            <a:r>
              <a:rPr sz="1800" spc="50" dirty="0">
                <a:latin typeface="Verdana"/>
                <a:cs typeface="Verdana"/>
              </a:rPr>
              <a:t>olduğu</a:t>
            </a:r>
            <a:r>
              <a:rPr sz="1800" spc="-65" dirty="0">
                <a:latin typeface="Verdana"/>
                <a:cs typeface="Verdana"/>
              </a:rPr>
              <a:t> </a:t>
            </a:r>
            <a:r>
              <a:rPr sz="1800" spc="-25" dirty="0">
                <a:latin typeface="Verdana"/>
                <a:cs typeface="Verdana"/>
              </a:rPr>
              <a:t>fiziksel</a:t>
            </a:r>
            <a:r>
              <a:rPr sz="1800" spc="-30" dirty="0">
                <a:latin typeface="Verdana"/>
                <a:cs typeface="Verdana"/>
              </a:rPr>
              <a:t> </a:t>
            </a:r>
            <a:r>
              <a:rPr sz="1800" spc="-10" dirty="0">
                <a:latin typeface="Verdana"/>
                <a:cs typeface="Verdana"/>
              </a:rPr>
              <a:t>hasar</a:t>
            </a:r>
            <a:r>
              <a:rPr sz="1800" spc="-95" dirty="0">
                <a:latin typeface="Verdana"/>
                <a:cs typeface="Verdana"/>
              </a:rPr>
              <a:t> </a:t>
            </a:r>
            <a:r>
              <a:rPr sz="1800" spc="-10" dirty="0">
                <a:latin typeface="Verdana"/>
                <a:cs typeface="Verdana"/>
              </a:rPr>
              <a:t>sonucu</a:t>
            </a:r>
            <a:endParaRPr sz="1800">
              <a:latin typeface="Verdana"/>
              <a:cs typeface="Verdana"/>
            </a:endParaRPr>
          </a:p>
          <a:p>
            <a:pPr marL="673735">
              <a:lnSpc>
                <a:spcPct val="100000"/>
              </a:lnSpc>
              <a:spcBef>
                <a:spcPts val="330"/>
              </a:spcBef>
            </a:pPr>
            <a:r>
              <a:rPr sz="1800" dirty="0">
                <a:latin typeface="Verdana"/>
                <a:cs typeface="Verdana"/>
              </a:rPr>
              <a:t>kullanılmayacak</a:t>
            </a:r>
            <a:r>
              <a:rPr sz="1800" spc="-65" dirty="0">
                <a:latin typeface="Verdana"/>
                <a:cs typeface="Verdana"/>
              </a:rPr>
              <a:t> </a:t>
            </a:r>
            <a:r>
              <a:rPr sz="1800" spc="50" dirty="0">
                <a:latin typeface="Verdana"/>
                <a:cs typeface="Verdana"/>
              </a:rPr>
              <a:t>duruma</a:t>
            </a:r>
            <a:r>
              <a:rPr sz="1800" spc="-80" dirty="0">
                <a:latin typeface="Verdana"/>
                <a:cs typeface="Verdana"/>
              </a:rPr>
              <a:t> </a:t>
            </a:r>
            <a:r>
              <a:rPr sz="1800" dirty="0">
                <a:latin typeface="Verdana"/>
                <a:cs typeface="Verdana"/>
              </a:rPr>
              <a:t>gelmiş</a:t>
            </a:r>
            <a:r>
              <a:rPr sz="1800" spc="-90" dirty="0">
                <a:latin typeface="Verdana"/>
                <a:cs typeface="Verdana"/>
              </a:rPr>
              <a:t> </a:t>
            </a:r>
            <a:r>
              <a:rPr sz="1800" dirty="0">
                <a:latin typeface="Verdana"/>
                <a:cs typeface="Verdana"/>
              </a:rPr>
              <a:t>pillere</a:t>
            </a:r>
            <a:r>
              <a:rPr sz="1800" spc="-75" dirty="0">
                <a:latin typeface="Verdana"/>
                <a:cs typeface="Verdana"/>
              </a:rPr>
              <a:t> </a:t>
            </a:r>
            <a:r>
              <a:rPr sz="1800" spc="-20" dirty="0">
                <a:latin typeface="Verdana"/>
                <a:cs typeface="Verdana"/>
              </a:rPr>
              <a:t>“Atık</a:t>
            </a:r>
            <a:r>
              <a:rPr sz="1800" spc="-95" dirty="0">
                <a:latin typeface="Verdana"/>
                <a:cs typeface="Verdana"/>
              </a:rPr>
              <a:t> </a:t>
            </a:r>
            <a:r>
              <a:rPr sz="1800" spc="-10" dirty="0">
                <a:latin typeface="Verdana"/>
                <a:cs typeface="Verdana"/>
              </a:rPr>
              <a:t>Pil"</a:t>
            </a:r>
            <a:r>
              <a:rPr sz="1800" spc="-95" dirty="0">
                <a:latin typeface="Verdana"/>
                <a:cs typeface="Verdana"/>
              </a:rPr>
              <a:t> </a:t>
            </a:r>
            <a:r>
              <a:rPr sz="1800" spc="-10" dirty="0">
                <a:latin typeface="Verdana"/>
                <a:cs typeface="Verdana"/>
              </a:rPr>
              <a:t>denir.</a:t>
            </a:r>
            <a:endParaRPr sz="1800">
              <a:latin typeface="Verdana"/>
              <a:cs typeface="Verdana"/>
            </a:endParaRPr>
          </a:p>
          <a:p>
            <a:pPr>
              <a:lnSpc>
                <a:spcPct val="100000"/>
              </a:lnSpc>
            </a:pPr>
            <a:endParaRPr sz="1800">
              <a:latin typeface="Verdana"/>
              <a:cs typeface="Verdana"/>
            </a:endParaRPr>
          </a:p>
          <a:p>
            <a:pPr>
              <a:lnSpc>
                <a:spcPct val="100000"/>
              </a:lnSpc>
              <a:spcBef>
                <a:spcPts val="915"/>
              </a:spcBef>
            </a:pPr>
            <a:endParaRPr sz="1800">
              <a:latin typeface="Verdana"/>
              <a:cs typeface="Verdana"/>
            </a:endParaRPr>
          </a:p>
          <a:p>
            <a:pPr marL="1475740" lvl="1" indent="-342900">
              <a:lnSpc>
                <a:spcPct val="100000"/>
              </a:lnSpc>
              <a:buClr>
                <a:srgbClr val="7C858B"/>
              </a:buClr>
              <a:buFont typeface="Times New Roman"/>
              <a:buChar char="●"/>
              <a:tabLst>
                <a:tab pos="1475740" algn="l"/>
              </a:tabLst>
            </a:pPr>
            <a:r>
              <a:rPr sz="1800" dirty="0">
                <a:latin typeface="Verdana"/>
                <a:cs typeface="Verdana"/>
              </a:rPr>
              <a:t>Atık</a:t>
            </a:r>
            <a:r>
              <a:rPr sz="1800" spc="-120" dirty="0">
                <a:latin typeface="Verdana"/>
                <a:cs typeface="Verdana"/>
              </a:rPr>
              <a:t> </a:t>
            </a:r>
            <a:r>
              <a:rPr sz="1800" spc="-10" dirty="0">
                <a:latin typeface="Verdana"/>
                <a:cs typeface="Verdana"/>
              </a:rPr>
              <a:t>pillerinizi</a:t>
            </a:r>
            <a:r>
              <a:rPr sz="1800" spc="-85" dirty="0">
                <a:latin typeface="Verdana"/>
                <a:cs typeface="Verdana"/>
              </a:rPr>
              <a:t> </a:t>
            </a:r>
            <a:r>
              <a:rPr sz="1800" dirty="0">
                <a:latin typeface="Verdana"/>
                <a:cs typeface="Verdana"/>
              </a:rPr>
              <a:t>Resepsiyona</a:t>
            </a:r>
            <a:r>
              <a:rPr sz="1800" spc="-125" dirty="0">
                <a:latin typeface="Verdana"/>
                <a:cs typeface="Verdana"/>
              </a:rPr>
              <a:t> </a:t>
            </a:r>
            <a:r>
              <a:rPr sz="1800" dirty="0">
                <a:latin typeface="Verdana"/>
                <a:cs typeface="Verdana"/>
              </a:rPr>
              <a:t>teslim</a:t>
            </a:r>
            <a:r>
              <a:rPr sz="1800" spc="-105" dirty="0">
                <a:latin typeface="Verdana"/>
                <a:cs typeface="Verdana"/>
              </a:rPr>
              <a:t> </a:t>
            </a:r>
            <a:r>
              <a:rPr sz="1800" spc="-10" dirty="0">
                <a:latin typeface="Verdana"/>
                <a:cs typeface="Verdana"/>
              </a:rPr>
              <a:t>ediniz.</a:t>
            </a:r>
            <a:endParaRPr sz="1800">
              <a:latin typeface="Verdana"/>
              <a:cs typeface="Verdana"/>
            </a:endParaRPr>
          </a:p>
        </p:txBody>
      </p:sp>
      <p:grpSp>
        <p:nvGrpSpPr>
          <p:cNvPr id="5" name="object 5"/>
          <p:cNvGrpSpPr/>
          <p:nvPr/>
        </p:nvGrpSpPr>
        <p:grpSpPr>
          <a:xfrm>
            <a:off x="7222235" y="2446019"/>
            <a:ext cx="1922145" cy="2697480"/>
            <a:chOff x="7222235" y="2446019"/>
            <a:chExt cx="1922145" cy="2697480"/>
          </a:xfrm>
        </p:grpSpPr>
        <p:pic>
          <p:nvPicPr>
            <p:cNvPr id="6" name="object 6"/>
            <p:cNvPicPr/>
            <p:nvPr/>
          </p:nvPicPr>
          <p:blipFill>
            <a:blip r:embed="rId3" cstate="print"/>
            <a:stretch>
              <a:fillRect/>
            </a:stretch>
          </p:blipFill>
          <p:spPr>
            <a:xfrm>
              <a:off x="7222235" y="2446019"/>
              <a:ext cx="1548383" cy="2697479"/>
            </a:xfrm>
            <a:prstGeom prst="rect">
              <a:avLst/>
            </a:prstGeom>
          </p:spPr>
        </p:pic>
        <p:pic>
          <p:nvPicPr>
            <p:cNvPr id="7" name="object 7"/>
            <p:cNvPicPr/>
            <p:nvPr/>
          </p:nvPicPr>
          <p:blipFill>
            <a:blip r:embed="rId4" cstate="print"/>
            <a:stretch>
              <a:fillRect/>
            </a:stretch>
          </p:blipFill>
          <p:spPr>
            <a:xfrm>
              <a:off x="8717279" y="4701540"/>
              <a:ext cx="426720" cy="365758"/>
            </a:xfrm>
            <a:prstGeom prst="rect">
              <a:avLst/>
            </a:prstGeom>
          </p:spPr>
        </p:pic>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87372" y="508838"/>
            <a:ext cx="4970780" cy="514350"/>
          </a:xfrm>
          <a:prstGeom prst="rect">
            <a:avLst/>
          </a:prstGeom>
        </p:spPr>
        <p:txBody>
          <a:bodyPr vert="horz" wrap="square" lIns="0" tIns="13335" rIns="0" bIns="0" rtlCol="0">
            <a:spAutoFit/>
          </a:bodyPr>
          <a:lstStyle/>
          <a:p>
            <a:pPr marL="12700">
              <a:lnSpc>
                <a:spcPct val="100000"/>
              </a:lnSpc>
              <a:spcBef>
                <a:spcPts val="105"/>
              </a:spcBef>
            </a:pPr>
            <a:r>
              <a:rPr sz="3200" b="1" spc="70" dirty="0">
                <a:solidFill>
                  <a:srgbClr val="00A994"/>
                </a:solidFill>
                <a:latin typeface="Tahoma"/>
                <a:cs typeface="Tahoma"/>
              </a:rPr>
              <a:t>Gıda</a:t>
            </a:r>
            <a:r>
              <a:rPr sz="3200" b="1" spc="-145" dirty="0">
                <a:solidFill>
                  <a:srgbClr val="00A994"/>
                </a:solidFill>
                <a:latin typeface="Tahoma"/>
                <a:cs typeface="Tahoma"/>
              </a:rPr>
              <a:t> </a:t>
            </a:r>
            <a:r>
              <a:rPr sz="3200" b="1" spc="-10" dirty="0">
                <a:solidFill>
                  <a:srgbClr val="00A994"/>
                </a:solidFill>
                <a:latin typeface="Tahoma"/>
                <a:cs typeface="Tahoma"/>
              </a:rPr>
              <a:t>İsrafını</a:t>
            </a:r>
            <a:r>
              <a:rPr sz="3200" b="1" spc="-130" dirty="0">
                <a:solidFill>
                  <a:srgbClr val="00A994"/>
                </a:solidFill>
                <a:latin typeface="Tahoma"/>
                <a:cs typeface="Tahoma"/>
              </a:rPr>
              <a:t> </a:t>
            </a:r>
            <a:r>
              <a:rPr sz="3200" b="1" spc="65" dirty="0">
                <a:solidFill>
                  <a:srgbClr val="00A994"/>
                </a:solidFill>
                <a:latin typeface="Tahoma"/>
                <a:cs typeface="Tahoma"/>
              </a:rPr>
              <a:t>Önleyelim!</a:t>
            </a:r>
            <a:endParaRPr sz="3200">
              <a:latin typeface="Tahoma"/>
              <a:cs typeface="Tahoma"/>
            </a:endParaRPr>
          </a:p>
        </p:txBody>
      </p:sp>
      <p:pic>
        <p:nvPicPr>
          <p:cNvPr id="3" name="object 3"/>
          <p:cNvPicPr/>
          <p:nvPr/>
        </p:nvPicPr>
        <p:blipFill>
          <a:blip r:embed="rId2" cstate="print"/>
          <a:stretch>
            <a:fillRect/>
          </a:stretch>
        </p:blipFill>
        <p:spPr>
          <a:xfrm>
            <a:off x="1720595" y="1263396"/>
            <a:ext cx="5702808" cy="2386584"/>
          </a:xfrm>
          <a:prstGeom prst="rect">
            <a:avLst/>
          </a:prstGeom>
        </p:spPr>
      </p:pic>
      <p:sp>
        <p:nvSpPr>
          <p:cNvPr id="4" name="object 4"/>
          <p:cNvSpPr txBox="1"/>
          <p:nvPr/>
        </p:nvSpPr>
        <p:spPr>
          <a:xfrm>
            <a:off x="2130932" y="3966768"/>
            <a:ext cx="5266690" cy="453390"/>
          </a:xfrm>
          <a:prstGeom prst="rect">
            <a:avLst/>
          </a:prstGeom>
        </p:spPr>
        <p:txBody>
          <a:bodyPr vert="horz" wrap="square" lIns="0" tIns="12700" rIns="0" bIns="0" rtlCol="0">
            <a:spAutoFit/>
          </a:bodyPr>
          <a:lstStyle/>
          <a:p>
            <a:pPr algn="ctr">
              <a:lnSpc>
                <a:spcPct val="100000"/>
              </a:lnSpc>
              <a:spcBef>
                <a:spcPts val="100"/>
              </a:spcBef>
            </a:pPr>
            <a:r>
              <a:rPr sz="1400" b="1" dirty="0">
                <a:solidFill>
                  <a:srgbClr val="313D47"/>
                </a:solidFill>
                <a:latin typeface="Tahoma"/>
                <a:cs typeface="Tahoma"/>
              </a:rPr>
              <a:t>Dünya’da</a:t>
            </a:r>
            <a:r>
              <a:rPr sz="1400" b="1" spc="70" dirty="0">
                <a:solidFill>
                  <a:srgbClr val="313D47"/>
                </a:solidFill>
                <a:latin typeface="Tahoma"/>
                <a:cs typeface="Tahoma"/>
              </a:rPr>
              <a:t> </a:t>
            </a:r>
            <a:r>
              <a:rPr sz="1400" b="1" dirty="0">
                <a:solidFill>
                  <a:srgbClr val="313D47"/>
                </a:solidFill>
                <a:latin typeface="Tahoma"/>
                <a:cs typeface="Tahoma"/>
              </a:rPr>
              <a:t>her</a:t>
            </a:r>
            <a:r>
              <a:rPr sz="1400" b="1" spc="75" dirty="0">
                <a:solidFill>
                  <a:srgbClr val="313D47"/>
                </a:solidFill>
                <a:latin typeface="Tahoma"/>
                <a:cs typeface="Tahoma"/>
              </a:rPr>
              <a:t> </a:t>
            </a:r>
            <a:r>
              <a:rPr sz="1400" b="1" dirty="0">
                <a:solidFill>
                  <a:srgbClr val="313D47"/>
                </a:solidFill>
                <a:latin typeface="Tahoma"/>
                <a:cs typeface="Tahoma"/>
              </a:rPr>
              <a:t>yıl</a:t>
            </a:r>
            <a:r>
              <a:rPr sz="1400" b="1" spc="100" dirty="0">
                <a:solidFill>
                  <a:srgbClr val="313D47"/>
                </a:solidFill>
                <a:latin typeface="Tahoma"/>
                <a:cs typeface="Tahoma"/>
              </a:rPr>
              <a:t> </a:t>
            </a:r>
            <a:r>
              <a:rPr sz="1400" b="1" dirty="0">
                <a:solidFill>
                  <a:srgbClr val="313D47"/>
                </a:solidFill>
                <a:latin typeface="Tahoma"/>
                <a:cs typeface="Tahoma"/>
              </a:rPr>
              <a:t>üretilen</a:t>
            </a:r>
            <a:r>
              <a:rPr sz="1400" b="1" spc="110" dirty="0">
                <a:solidFill>
                  <a:srgbClr val="313D47"/>
                </a:solidFill>
                <a:latin typeface="Tahoma"/>
                <a:cs typeface="Tahoma"/>
              </a:rPr>
              <a:t> </a:t>
            </a:r>
            <a:r>
              <a:rPr sz="1400" b="1" spc="50" dirty="0">
                <a:solidFill>
                  <a:srgbClr val="313D47"/>
                </a:solidFill>
                <a:latin typeface="Tahoma"/>
                <a:cs typeface="Tahoma"/>
              </a:rPr>
              <a:t>gıdanın</a:t>
            </a:r>
            <a:r>
              <a:rPr sz="1400" b="1" spc="75" dirty="0">
                <a:solidFill>
                  <a:srgbClr val="313D47"/>
                </a:solidFill>
                <a:latin typeface="Tahoma"/>
                <a:cs typeface="Tahoma"/>
              </a:rPr>
              <a:t> </a:t>
            </a:r>
            <a:r>
              <a:rPr sz="1400" b="1" spc="-130" dirty="0">
                <a:solidFill>
                  <a:srgbClr val="313D47"/>
                </a:solidFill>
                <a:latin typeface="Tahoma"/>
                <a:cs typeface="Tahoma"/>
              </a:rPr>
              <a:t>1/3’ü</a:t>
            </a:r>
            <a:r>
              <a:rPr sz="1400" b="1" spc="75" dirty="0">
                <a:solidFill>
                  <a:srgbClr val="313D47"/>
                </a:solidFill>
                <a:latin typeface="Tahoma"/>
                <a:cs typeface="Tahoma"/>
              </a:rPr>
              <a:t> </a:t>
            </a:r>
            <a:r>
              <a:rPr sz="1400" b="1" spc="65" dirty="0">
                <a:solidFill>
                  <a:srgbClr val="313D47"/>
                </a:solidFill>
                <a:latin typeface="Tahoma"/>
                <a:cs typeface="Tahoma"/>
              </a:rPr>
              <a:t>çöpe</a:t>
            </a:r>
            <a:r>
              <a:rPr sz="1400" b="1" spc="60" dirty="0">
                <a:solidFill>
                  <a:srgbClr val="313D47"/>
                </a:solidFill>
                <a:latin typeface="Tahoma"/>
                <a:cs typeface="Tahoma"/>
              </a:rPr>
              <a:t> </a:t>
            </a:r>
            <a:r>
              <a:rPr sz="1400" b="1" spc="-10" dirty="0">
                <a:solidFill>
                  <a:srgbClr val="313D47"/>
                </a:solidFill>
                <a:latin typeface="Tahoma"/>
                <a:cs typeface="Tahoma"/>
              </a:rPr>
              <a:t>gitmektedir.</a:t>
            </a:r>
            <a:endParaRPr sz="1400">
              <a:latin typeface="Tahoma"/>
              <a:cs typeface="Tahoma"/>
            </a:endParaRPr>
          </a:p>
          <a:p>
            <a:pPr algn="ctr">
              <a:lnSpc>
                <a:spcPct val="100000"/>
              </a:lnSpc>
            </a:pPr>
            <a:r>
              <a:rPr sz="1400" b="1" dirty="0">
                <a:solidFill>
                  <a:srgbClr val="313D47"/>
                </a:solidFill>
                <a:latin typeface="Tahoma"/>
                <a:cs typeface="Tahoma"/>
              </a:rPr>
              <a:t>Yiyeceğiniz</a:t>
            </a:r>
            <a:r>
              <a:rPr sz="1400" b="1" spc="135" dirty="0">
                <a:solidFill>
                  <a:srgbClr val="313D47"/>
                </a:solidFill>
                <a:latin typeface="Tahoma"/>
                <a:cs typeface="Tahoma"/>
              </a:rPr>
              <a:t> </a:t>
            </a:r>
            <a:r>
              <a:rPr sz="1400" b="1" dirty="0">
                <a:solidFill>
                  <a:srgbClr val="313D47"/>
                </a:solidFill>
                <a:latin typeface="Tahoma"/>
                <a:cs typeface="Tahoma"/>
              </a:rPr>
              <a:t>kadar</a:t>
            </a:r>
            <a:r>
              <a:rPr sz="1400" b="1" spc="150" dirty="0">
                <a:solidFill>
                  <a:srgbClr val="313D47"/>
                </a:solidFill>
                <a:latin typeface="Tahoma"/>
                <a:cs typeface="Tahoma"/>
              </a:rPr>
              <a:t> </a:t>
            </a:r>
            <a:r>
              <a:rPr sz="1400" b="1" spc="65" dirty="0">
                <a:solidFill>
                  <a:srgbClr val="313D47"/>
                </a:solidFill>
                <a:latin typeface="Tahoma"/>
                <a:cs typeface="Tahoma"/>
              </a:rPr>
              <a:t>yemek</a:t>
            </a:r>
            <a:r>
              <a:rPr sz="1400" b="1" spc="130" dirty="0">
                <a:solidFill>
                  <a:srgbClr val="313D47"/>
                </a:solidFill>
                <a:latin typeface="Tahoma"/>
                <a:cs typeface="Tahoma"/>
              </a:rPr>
              <a:t> </a:t>
            </a:r>
            <a:r>
              <a:rPr sz="1400" b="1" dirty="0">
                <a:solidFill>
                  <a:srgbClr val="313D47"/>
                </a:solidFill>
                <a:latin typeface="Tahoma"/>
                <a:cs typeface="Tahoma"/>
              </a:rPr>
              <a:t>almanız</a:t>
            </a:r>
            <a:r>
              <a:rPr sz="1400" b="1" spc="125" dirty="0">
                <a:solidFill>
                  <a:srgbClr val="313D47"/>
                </a:solidFill>
                <a:latin typeface="Tahoma"/>
                <a:cs typeface="Tahoma"/>
              </a:rPr>
              <a:t> </a:t>
            </a:r>
            <a:r>
              <a:rPr sz="1400" b="1" dirty="0">
                <a:solidFill>
                  <a:srgbClr val="313D47"/>
                </a:solidFill>
                <a:latin typeface="Tahoma"/>
                <a:cs typeface="Tahoma"/>
              </a:rPr>
              <a:t>israfı</a:t>
            </a:r>
            <a:r>
              <a:rPr sz="1400" b="1" spc="145" dirty="0">
                <a:solidFill>
                  <a:srgbClr val="313D47"/>
                </a:solidFill>
                <a:latin typeface="Tahoma"/>
                <a:cs typeface="Tahoma"/>
              </a:rPr>
              <a:t> </a:t>
            </a:r>
            <a:r>
              <a:rPr sz="1400" b="1" spc="-10" dirty="0">
                <a:solidFill>
                  <a:srgbClr val="313D47"/>
                </a:solidFill>
                <a:latin typeface="Tahoma"/>
                <a:cs typeface="Tahoma"/>
              </a:rPr>
              <a:t>önleyecektir.</a:t>
            </a:r>
            <a:endParaRPr sz="1400">
              <a:latin typeface="Tahoma"/>
              <a:cs typeface="Tahoma"/>
            </a:endParaRPr>
          </a:p>
        </p:txBody>
      </p:sp>
      <p:pic>
        <p:nvPicPr>
          <p:cNvPr id="5" name="object 5"/>
          <p:cNvPicPr/>
          <p:nvPr/>
        </p:nvPicPr>
        <p:blipFill>
          <a:blip r:embed="rId3" cstate="print"/>
          <a:stretch>
            <a:fillRect/>
          </a:stretch>
        </p:blipFill>
        <p:spPr>
          <a:xfrm>
            <a:off x="8663940" y="4762500"/>
            <a:ext cx="426720" cy="36575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1174" y="1690192"/>
            <a:ext cx="2033905" cy="2770505"/>
          </a:xfrm>
          <a:prstGeom prst="rect">
            <a:avLst/>
          </a:prstGeom>
        </p:spPr>
        <p:txBody>
          <a:bodyPr vert="horz" wrap="square" lIns="0" tIns="13335" rIns="0" bIns="0" rtlCol="0">
            <a:spAutoFit/>
          </a:bodyPr>
          <a:lstStyle/>
          <a:p>
            <a:pPr marL="213360" indent="-204470">
              <a:lnSpc>
                <a:spcPct val="100000"/>
              </a:lnSpc>
              <a:spcBef>
                <a:spcPts val="105"/>
              </a:spcBef>
              <a:buSzPct val="95000"/>
              <a:buFont typeface="Wingdings"/>
              <a:buChar char=""/>
              <a:tabLst>
                <a:tab pos="213360" algn="l"/>
              </a:tabLst>
            </a:pPr>
            <a:r>
              <a:rPr sz="2000" dirty="0">
                <a:latin typeface="Verdana"/>
                <a:cs typeface="Verdana"/>
              </a:rPr>
              <a:t>Kağıt</a:t>
            </a:r>
            <a:r>
              <a:rPr sz="2000" spc="-145" dirty="0">
                <a:latin typeface="Verdana"/>
                <a:cs typeface="Verdana"/>
              </a:rPr>
              <a:t> </a:t>
            </a:r>
            <a:r>
              <a:rPr sz="2000" spc="-285" dirty="0">
                <a:latin typeface="Verdana"/>
                <a:cs typeface="Verdana"/>
              </a:rPr>
              <a:t>–</a:t>
            </a:r>
            <a:r>
              <a:rPr sz="2000" spc="-105" dirty="0">
                <a:latin typeface="Verdana"/>
                <a:cs typeface="Verdana"/>
              </a:rPr>
              <a:t> </a:t>
            </a:r>
            <a:r>
              <a:rPr sz="2000" spc="-10" dirty="0">
                <a:latin typeface="Verdana"/>
                <a:cs typeface="Verdana"/>
              </a:rPr>
              <a:t>Karton</a:t>
            </a:r>
            <a:endParaRPr sz="2000">
              <a:latin typeface="Verdana"/>
              <a:cs typeface="Verdana"/>
            </a:endParaRPr>
          </a:p>
          <a:p>
            <a:pPr marL="213360" indent="-205104">
              <a:lnSpc>
                <a:spcPct val="100000"/>
              </a:lnSpc>
              <a:spcBef>
                <a:spcPts val="2405"/>
              </a:spcBef>
              <a:buSzPct val="95000"/>
              <a:buFont typeface="Wingdings"/>
              <a:buChar char=""/>
              <a:tabLst>
                <a:tab pos="213360" algn="l"/>
              </a:tabLst>
            </a:pPr>
            <a:r>
              <a:rPr sz="2000" spc="35" dirty="0">
                <a:latin typeface="Verdana"/>
                <a:cs typeface="Verdana"/>
              </a:rPr>
              <a:t>Cam</a:t>
            </a:r>
            <a:endParaRPr sz="2000">
              <a:latin typeface="Verdana"/>
              <a:cs typeface="Verdana"/>
            </a:endParaRPr>
          </a:p>
          <a:p>
            <a:pPr marL="213360" indent="-205104">
              <a:lnSpc>
                <a:spcPct val="100000"/>
              </a:lnSpc>
              <a:spcBef>
                <a:spcPts val="2400"/>
              </a:spcBef>
              <a:buSzPct val="95000"/>
              <a:buFont typeface="Wingdings"/>
              <a:buChar char=""/>
              <a:tabLst>
                <a:tab pos="213360" algn="l"/>
              </a:tabLst>
            </a:pPr>
            <a:r>
              <a:rPr sz="2000" spc="-10" dirty="0">
                <a:latin typeface="Verdana"/>
                <a:cs typeface="Verdana"/>
              </a:rPr>
              <a:t>Plastik</a:t>
            </a:r>
            <a:endParaRPr sz="2000">
              <a:latin typeface="Verdana"/>
              <a:cs typeface="Verdana"/>
            </a:endParaRPr>
          </a:p>
          <a:p>
            <a:pPr marL="213360" indent="-205104">
              <a:lnSpc>
                <a:spcPct val="100000"/>
              </a:lnSpc>
              <a:spcBef>
                <a:spcPts val="2400"/>
              </a:spcBef>
              <a:buSzPct val="95000"/>
              <a:buFont typeface="Wingdings"/>
              <a:buChar char=""/>
              <a:tabLst>
                <a:tab pos="213360" algn="l"/>
              </a:tabLst>
            </a:pPr>
            <a:r>
              <a:rPr sz="2000" spc="-10" dirty="0">
                <a:latin typeface="Verdana"/>
                <a:cs typeface="Verdana"/>
              </a:rPr>
              <a:t>Metal</a:t>
            </a:r>
            <a:endParaRPr sz="2000">
              <a:latin typeface="Verdana"/>
              <a:cs typeface="Verdana"/>
            </a:endParaRPr>
          </a:p>
          <a:p>
            <a:pPr marL="213360" indent="-205104">
              <a:lnSpc>
                <a:spcPct val="100000"/>
              </a:lnSpc>
              <a:spcBef>
                <a:spcPts val="2400"/>
              </a:spcBef>
              <a:buSzPct val="95000"/>
              <a:buFont typeface="Wingdings"/>
              <a:buChar char=""/>
              <a:tabLst>
                <a:tab pos="213360" algn="l"/>
              </a:tabLst>
            </a:pPr>
            <a:r>
              <a:rPr sz="2000" spc="-10" dirty="0">
                <a:latin typeface="Verdana"/>
                <a:cs typeface="Verdana"/>
              </a:rPr>
              <a:t>Kompozit</a:t>
            </a:r>
            <a:endParaRPr sz="2000">
              <a:latin typeface="Verdana"/>
              <a:cs typeface="Verdana"/>
            </a:endParaRPr>
          </a:p>
        </p:txBody>
      </p:sp>
      <p:pic>
        <p:nvPicPr>
          <p:cNvPr id="3" name="object 3"/>
          <p:cNvPicPr/>
          <p:nvPr/>
        </p:nvPicPr>
        <p:blipFill>
          <a:blip r:embed="rId2" cstate="print"/>
          <a:stretch>
            <a:fillRect/>
          </a:stretch>
        </p:blipFill>
        <p:spPr>
          <a:xfrm>
            <a:off x="2621201" y="839724"/>
            <a:ext cx="4208689" cy="145922"/>
          </a:xfrm>
          <a:prstGeom prst="rect">
            <a:avLst/>
          </a:prstGeom>
        </p:spPr>
      </p:pic>
      <p:sp>
        <p:nvSpPr>
          <p:cNvPr id="4" name="object 4"/>
          <p:cNvSpPr txBox="1">
            <a:spLocks noGrp="1"/>
          </p:cNvSpPr>
          <p:nvPr>
            <p:ph type="title"/>
          </p:nvPr>
        </p:nvSpPr>
        <p:spPr>
          <a:prstGeom prst="rect">
            <a:avLst/>
          </a:prstGeom>
        </p:spPr>
        <p:txBody>
          <a:bodyPr vert="horz" wrap="square" lIns="0" tIns="66674" rIns="0" bIns="0" rtlCol="0">
            <a:spAutoFit/>
          </a:bodyPr>
          <a:lstStyle/>
          <a:p>
            <a:pPr marL="2094864">
              <a:lnSpc>
                <a:spcPct val="100000"/>
              </a:lnSpc>
              <a:spcBef>
                <a:spcPts val="105"/>
              </a:spcBef>
            </a:pPr>
            <a:r>
              <a:rPr sz="2000" b="1" spc="125" dirty="0">
                <a:solidFill>
                  <a:srgbClr val="000000"/>
                </a:solidFill>
                <a:latin typeface="Tahoma"/>
                <a:cs typeface="Tahoma"/>
              </a:rPr>
              <a:t>AMBALAJ</a:t>
            </a:r>
            <a:r>
              <a:rPr sz="2000" b="1" spc="-40" dirty="0">
                <a:solidFill>
                  <a:srgbClr val="000000"/>
                </a:solidFill>
                <a:latin typeface="Tahoma"/>
                <a:cs typeface="Tahoma"/>
              </a:rPr>
              <a:t> </a:t>
            </a:r>
            <a:r>
              <a:rPr sz="2000" b="1" spc="-10" dirty="0">
                <a:solidFill>
                  <a:srgbClr val="000000"/>
                </a:solidFill>
                <a:latin typeface="Tahoma"/>
                <a:cs typeface="Tahoma"/>
              </a:rPr>
              <a:t>ATIKLARI</a:t>
            </a:r>
            <a:r>
              <a:rPr sz="2000" b="1" spc="-50" dirty="0">
                <a:solidFill>
                  <a:srgbClr val="000000"/>
                </a:solidFill>
                <a:latin typeface="Tahoma"/>
                <a:cs typeface="Tahoma"/>
              </a:rPr>
              <a:t> </a:t>
            </a:r>
            <a:r>
              <a:rPr sz="2000" b="1" spc="-10" dirty="0">
                <a:solidFill>
                  <a:srgbClr val="000000"/>
                </a:solidFill>
                <a:latin typeface="Tahoma"/>
                <a:cs typeface="Tahoma"/>
              </a:rPr>
              <a:t>NELERDİR?</a:t>
            </a:r>
            <a:endParaRPr sz="2000">
              <a:latin typeface="Tahoma"/>
              <a:cs typeface="Tahoma"/>
            </a:endParaRPr>
          </a:p>
        </p:txBody>
      </p:sp>
      <p:grpSp>
        <p:nvGrpSpPr>
          <p:cNvPr id="5" name="object 5"/>
          <p:cNvGrpSpPr/>
          <p:nvPr/>
        </p:nvGrpSpPr>
        <p:grpSpPr>
          <a:xfrm>
            <a:off x="3672840" y="1170430"/>
            <a:ext cx="5440680" cy="3961129"/>
            <a:chOff x="3672840" y="1170430"/>
            <a:chExt cx="5440680" cy="3961129"/>
          </a:xfrm>
        </p:grpSpPr>
        <p:pic>
          <p:nvPicPr>
            <p:cNvPr id="6" name="object 6"/>
            <p:cNvPicPr/>
            <p:nvPr/>
          </p:nvPicPr>
          <p:blipFill>
            <a:blip r:embed="rId3" cstate="print"/>
            <a:stretch>
              <a:fillRect/>
            </a:stretch>
          </p:blipFill>
          <p:spPr>
            <a:xfrm>
              <a:off x="3672840" y="1170430"/>
              <a:ext cx="5013960" cy="3960875"/>
            </a:xfrm>
            <a:prstGeom prst="rect">
              <a:avLst/>
            </a:prstGeom>
          </p:spPr>
        </p:pic>
        <p:pic>
          <p:nvPicPr>
            <p:cNvPr id="7" name="object 7"/>
            <p:cNvPicPr/>
            <p:nvPr/>
          </p:nvPicPr>
          <p:blipFill>
            <a:blip r:embed="rId4" cstate="print"/>
            <a:stretch>
              <a:fillRect/>
            </a:stretch>
          </p:blipFill>
          <p:spPr>
            <a:xfrm>
              <a:off x="8686800" y="4765547"/>
              <a:ext cx="426720" cy="365758"/>
            </a:xfrm>
            <a:prstGeom prst="rect">
              <a:avLst/>
            </a:prstGeom>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2964" y="213359"/>
            <a:ext cx="8997950" cy="4914900"/>
            <a:chOff x="92964" y="213359"/>
            <a:chExt cx="8997950" cy="4914900"/>
          </a:xfrm>
        </p:grpSpPr>
        <p:pic>
          <p:nvPicPr>
            <p:cNvPr id="3" name="object 3"/>
            <p:cNvPicPr/>
            <p:nvPr/>
          </p:nvPicPr>
          <p:blipFill>
            <a:blip r:embed="rId2" cstate="print"/>
            <a:stretch>
              <a:fillRect/>
            </a:stretch>
          </p:blipFill>
          <p:spPr>
            <a:xfrm>
              <a:off x="92964" y="213359"/>
              <a:ext cx="8601456" cy="4690872"/>
            </a:xfrm>
            <a:prstGeom prst="rect">
              <a:avLst/>
            </a:prstGeom>
          </p:spPr>
        </p:pic>
        <p:pic>
          <p:nvPicPr>
            <p:cNvPr id="4" name="object 4"/>
            <p:cNvPicPr/>
            <p:nvPr/>
          </p:nvPicPr>
          <p:blipFill>
            <a:blip r:embed="rId3" cstate="print"/>
            <a:stretch>
              <a:fillRect/>
            </a:stretch>
          </p:blipFill>
          <p:spPr>
            <a:xfrm>
              <a:off x="8694420" y="4777739"/>
              <a:ext cx="396240" cy="350518"/>
            </a:xfrm>
            <a:prstGeom prst="rect">
              <a:avLst/>
            </a:prstGeom>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2900" y="0"/>
            <a:ext cx="4251960" cy="5102350"/>
          </a:xfrm>
          <a:prstGeom prst="rect">
            <a:avLst/>
          </a:prstGeom>
        </p:spPr>
      </p:pic>
      <p:sp>
        <p:nvSpPr>
          <p:cNvPr id="3" name="object 3"/>
          <p:cNvSpPr txBox="1">
            <a:spLocks noGrp="1"/>
          </p:cNvSpPr>
          <p:nvPr>
            <p:ph type="title"/>
          </p:nvPr>
        </p:nvSpPr>
        <p:spPr>
          <a:xfrm>
            <a:off x="5491988" y="1295222"/>
            <a:ext cx="3415665" cy="2038350"/>
          </a:xfrm>
          <a:prstGeom prst="rect">
            <a:avLst/>
          </a:prstGeom>
        </p:spPr>
        <p:txBody>
          <a:bodyPr vert="horz" wrap="square" lIns="0" tIns="13335" rIns="0" bIns="0" rtlCol="0">
            <a:spAutoFit/>
          </a:bodyPr>
          <a:lstStyle/>
          <a:p>
            <a:pPr marL="12700" marR="5080">
              <a:lnSpc>
                <a:spcPct val="100000"/>
              </a:lnSpc>
              <a:spcBef>
                <a:spcPts val="105"/>
              </a:spcBef>
            </a:pPr>
            <a:r>
              <a:rPr sz="4400" b="1" spc="-150" dirty="0">
                <a:latin typeface="Tahoma"/>
                <a:cs typeface="Tahoma"/>
              </a:rPr>
              <a:t>AtIklarImIzI </a:t>
            </a:r>
            <a:r>
              <a:rPr sz="4400" b="1" spc="145" dirty="0">
                <a:latin typeface="Tahoma"/>
                <a:cs typeface="Tahoma"/>
              </a:rPr>
              <a:t>doğru </a:t>
            </a:r>
            <a:r>
              <a:rPr sz="4400" b="1" spc="-200" dirty="0">
                <a:latin typeface="Tahoma"/>
                <a:cs typeface="Tahoma"/>
              </a:rPr>
              <a:t>ayrIştIralIm!</a:t>
            </a:r>
            <a:endParaRPr sz="4400">
              <a:latin typeface="Tahoma"/>
              <a:cs typeface="Tahoma"/>
            </a:endParaRPr>
          </a:p>
        </p:txBody>
      </p:sp>
      <p:pic>
        <p:nvPicPr>
          <p:cNvPr id="4" name="object 4"/>
          <p:cNvPicPr/>
          <p:nvPr/>
        </p:nvPicPr>
        <p:blipFill>
          <a:blip r:embed="rId3" cstate="print"/>
          <a:stretch>
            <a:fillRect/>
          </a:stretch>
        </p:blipFill>
        <p:spPr>
          <a:xfrm>
            <a:off x="8663940" y="4762500"/>
            <a:ext cx="426720" cy="365758"/>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z="2800" b="1" dirty="0">
                <a:latin typeface="Tahoma"/>
                <a:cs typeface="Tahoma"/>
              </a:rPr>
              <a:t>SOSYAL,</a:t>
            </a:r>
            <a:r>
              <a:rPr sz="2800" b="1" spc="100" dirty="0">
                <a:latin typeface="Tahoma"/>
                <a:cs typeface="Tahoma"/>
              </a:rPr>
              <a:t> </a:t>
            </a:r>
            <a:r>
              <a:rPr sz="2800" b="1" spc="60" dirty="0">
                <a:latin typeface="Tahoma"/>
                <a:cs typeface="Tahoma"/>
              </a:rPr>
              <a:t>KÜLTÜREL</a:t>
            </a:r>
            <a:endParaRPr sz="2800">
              <a:latin typeface="Tahoma"/>
              <a:cs typeface="Tahoma"/>
            </a:endParaRPr>
          </a:p>
        </p:txBody>
      </p:sp>
      <p:sp>
        <p:nvSpPr>
          <p:cNvPr id="6" name="object 6"/>
          <p:cNvSpPr txBox="1"/>
          <p:nvPr/>
        </p:nvSpPr>
        <p:spPr>
          <a:xfrm>
            <a:off x="638657" y="1197438"/>
            <a:ext cx="7914005" cy="2550795"/>
          </a:xfrm>
          <a:prstGeom prst="rect">
            <a:avLst/>
          </a:prstGeom>
        </p:spPr>
        <p:txBody>
          <a:bodyPr vert="horz" wrap="square" lIns="0" tIns="53975" rIns="0" bIns="0" rtlCol="0">
            <a:spAutoFit/>
          </a:bodyPr>
          <a:lstStyle/>
          <a:p>
            <a:pPr marL="469265" indent="-456565">
              <a:lnSpc>
                <a:spcPct val="100000"/>
              </a:lnSpc>
              <a:spcBef>
                <a:spcPts val="425"/>
              </a:spcBef>
              <a:buAutoNum type="arabicPeriod"/>
              <a:tabLst>
                <a:tab pos="469265" algn="l"/>
              </a:tabLst>
            </a:pPr>
            <a:r>
              <a:rPr sz="1800" dirty="0">
                <a:solidFill>
                  <a:srgbClr val="7C858B"/>
                </a:solidFill>
                <a:latin typeface="Verdana"/>
                <a:cs typeface="Verdana"/>
              </a:rPr>
              <a:t>Sürdürülebilirlik</a:t>
            </a:r>
            <a:r>
              <a:rPr sz="1800" spc="-90" dirty="0">
                <a:solidFill>
                  <a:srgbClr val="7C858B"/>
                </a:solidFill>
                <a:latin typeface="Verdana"/>
                <a:cs typeface="Verdana"/>
              </a:rPr>
              <a:t> </a:t>
            </a:r>
            <a:r>
              <a:rPr sz="1800" spc="-10" dirty="0">
                <a:solidFill>
                  <a:srgbClr val="7C858B"/>
                </a:solidFill>
                <a:latin typeface="Verdana"/>
                <a:cs typeface="Verdana"/>
              </a:rPr>
              <a:t>Anketi</a:t>
            </a:r>
            <a:endParaRPr sz="1800">
              <a:latin typeface="Verdana"/>
              <a:cs typeface="Verdana"/>
            </a:endParaRPr>
          </a:p>
          <a:p>
            <a:pPr marL="469265" indent="-456565">
              <a:lnSpc>
                <a:spcPct val="100000"/>
              </a:lnSpc>
              <a:spcBef>
                <a:spcPts val="330"/>
              </a:spcBef>
              <a:buAutoNum type="arabicPeriod"/>
              <a:tabLst>
                <a:tab pos="469265" algn="l"/>
              </a:tabLst>
            </a:pPr>
            <a:r>
              <a:rPr sz="1800" spc="-10" dirty="0">
                <a:solidFill>
                  <a:srgbClr val="7C858B"/>
                </a:solidFill>
                <a:latin typeface="Verdana"/>
                <a:cs typeface="Verdana"/>
              </a:rPr>
              <a:t>Erişilebilirlik</a:t>
            </a:r>
            <a:endParaRPr sz="1800">
              <a:latin typeface="Verdana"/>
              <a:cs typeface="Verdana"/>
            </a:endParaRPr>
          </a:p>
          <a:p>
            <a:pPr marL="469265" indent="-456565">
              <a:lnSpc>
                <a:spcPct val="100000"/>
              </a:lnSpc>
              <a:spcBef>
                <a:spcPts val="320"/>
              </a:spcBef>
              <a:buAutoNum type="arabicPeriod"/>
              <a:tabLst>
                <a:tab pos="469265" algn="l"/>
              </a:tabLst>
            </a:pPr>
            <a:r>
              <a:rPr sz="1800" spc="-10" dirty="0">
                <a:solidFill>
                  <a:srgbClr val="7C858B"/>
                </a:solidFill>
                <a:latin typeface="Verdana"/>
                <a:cs typeface="Verdana"/>
              </a:rPr>
              <a:t>Yerel </a:t>
            </a:r>
            <a:r>
              <a:rPr sz="1800" dirty="0">
                <a:solidFill>
                  <a:srgbClr val="7C858B"/>
                </a:solidFill>
                <a:latin typeface="Verdana"/>
                <a:cs typeface="Verdana"/>
              </a:rPr>
              <a:t>Bölge</a:t>
            </a:r>
            <a:r>
              <a:rPr sz="1800" spc="-10" dirty="0">
                <a:solidFill>
                  <a:srgbClr val="7C858B"/>
                </a:solidFill>
                <a:latin typeface="Verdana"/>
                <a:cs typeface="Verdana"/>
              </a:rPr>
              <a:t> </a:t>
            </a:r>
            <a:r>
              <a:rPr sz="1800" dirty="0">
                <a:solidFill>
                  <a:srgbClr val="7C858B"/>
                </a:solidFill>
                <a:latin typeface="Verdana"/>
                <a:cs typeface="Verdana"/>
              </a:rPr>
              <a:t>Halkının</a:t>
            </a:r>
            <a:r>
              <a:rPr sz="1800" spc="-10" dirty="0">
                <a:solidFill>
                  <a:srgbClr val="7C858B"/>
                </a:solidFill>
                <a:latin typeface="Verdana"/>
                <a:cs typeface="Verdana"/>
              </a:rPr>
              <a:t> Desteklenmesi</a:t>
            </a:r>
            <a:endParaRPr sz="1800">
              <a:latin typeface="Verdana"/>
              <a:cs typeface="Verdana"/>
            </a:endParaRPr>
          </a:p>
          <a:p>
            <a:pPr marL="469265" indent="-456565">
              <a:lnSpc>
                <a:spcPct val="100000"/>
              </a:lnSpc>
              <a:spcBef>
                <a:spcPts val="325"/>
              </a:spcBef>
              <a:buAutoNum type="arabicPeriod"/>
              <a:tabLst>
                <a:tab pos="469265" algn="l"/>
              </a:tabLst>
            </a:pPr>
            <a:r>
              <a:rPr sz="1800" dirty="0">
                <a:solidFill>
                  <a:srgbClr val="7C858B"/>
                </a:solidFill>
                <a:latin typeface="Verdana"/>
                <a:cs typeface="Verdana"/>
              </a:rPr>
              <a:t>Bölgesel</a:t>
            </a:r>
            <a:r>
              <a:rPr sz="1800" spc="-45" dirty="0">
                <a:solidFill>
                  <a:srgbClr val="7C858B"/>
                </a:solidFill>
                <a:latin typeface="Verdana"/>
                <a:cs typeface="Verdana"/>
              </a:rPr>
              <a:t> </a:t>
            </a:r>
            <a:r>
              <a:rPr sz="1800" spc="-10" dirty="0">
                <a:solidFill>
                  <a:srgbClr val="7C858B"/>
                </a:solidFill>
                <a:latin typeface="Verdana"/>
                <a:cs typeface="Verdana"/>
              </a:rPr>
              <a:t>Çalışanların</a:t>
            </a:r>
            <a:r>
              <a:rPr sz="1800" spc="-35" dirty="0">
                <a:solidFill>
                  <a:srgbClr val="7C858B"/>
                </a:solidFill>
                <a:latin typeface="Verdana"/>
                <a:cs typeface="Verdana"/>
              </a:rPr>
              <a:t> </a:t>
            </a:r>
            <a:r>
              <a:rPr sz="1800" spc="-10" dirty="0">
                <a:solidFill>
                  <a:srgbClr val="7C858B"/>
                </a:solidFill>
                <a:latin typeface="Verdana"/>
                <a:cs typeface="Verdana"/>
              </a:rPr>
              <a:t>Desteklenmesi</a:t>
            </a:r>
            <a:endParaRPr sz="1800">
              <a:latin typeface="Verdana"/>
              <a:cs typeface="Verdana"/>
            </a:endParaRPr>
          </a:p>
          <a:p>
            <a:pPr marL="469265" indent="-456565">
              <a:lnSpc>
                <a:spcPct val="100000"/>
              </a:lnSpc>
              <a:spcBef>
                <a:spcPts val="330"/>
              </a:spcBef>
              <a:buAutoNum type="arabicPeriod"/>
              <a:tabLst>
                <a:tab pos="469265" algn="l"/>
              </a:tabLst>
            </a:pPr>
            <a:r>
              <a:rPr sz="1800" spc="-65" dirty="0">
                <a:solidFill>
                  <a:srgbClr val="7C858B"/>
                </a:solidFill>
                <a:latin typeface="Verdana"/>
                <a:cs typeface="Verdana"/>
              </a:rPr>
              <a:t>Stajyer</a:t>
            </a:r>
            <a:r>
              <a:rPr sz="1800" spc="-114" dirty="0">
                <a:solidFill>
                  <a:srgbClr val="7C858B"/>
                </a:solidFill>
                <a:latin typeface="Verdana"/>
                <a:cs typeface="Verdana"/>
              </a:rPr>
              <a:t> </a:t>
            </a:r>
            <a:r>
              <a:rPr sz="1800" spc="-10" dirty="0">
                <a:solidFill>
                  <a:srgbClr val="7C858B"/>
                </a:solidFill>
                <a:latin typeface="Verdana"/>
                <a:cs typeface="Verdana"/>
              </a:rPr>
              <a:t>Çalışanların</a:t>
            </a:r>
            <a:r>
              <a:rPr sz="1800" spc="-105" dirty="0">
                <a:solidFill>
                  <a:srgbClr val="7C858B"/>
                </a:solidFill>
                <a:latin typeface="Verdana"/>
                <a:cs typeface="Verdana"/>
              </a:rPr>
              <a:t> </a:t>
            </a:r>
            <a:r>
              <a:rPr sz="1800" spc="-10" dirty="0">
                <a:solidFill>
                  <a:srgbClr val="7C858B"/>
                </a:solidFill>
                <a:latin typeface="Verdana"/>
                <a:cs typeface="Verdana"/>
              </a:rPr>
              <a:t>Desteklenmesi</a:t>
            </a:r>
            <a:endParaRPr sz="1800">
              <a:latin typeface="Verdana"/>
              <a:cs typeface="Verdana"/>
            </a:endParaRPr>
          </a:p>
          <a:p>
            <a:pPr marL="530225" indent="-517525">
              <a:lnSpc>
                <a:spcPct val="100000"/>
              </a:lnSpc>
              <a:spcBef>
                <a:spcPts val="320"/>
              </a:spcBef>
              <a:buAutoNum type="arabicPeriod"/>
              <a:tabLst>
                <a:tab pos="530225" algn="l"/>
              </a:tabLst>
            </a:pPr>
            <a:r>
              <a:rPr sz="1800" dirty="0">
                <a:solidFill>
                  <a:srgbClr val="7C858B"/>
                </a:solidFill>
                <a:latin typeface="Verdana"/>
                <a:cs typeface="Verdana"/>
              </a:rPr>
              <a:t>Kadın</a:t>
            </a:r>
            <a:r>
              <a:rPr sz="1800" spc="-85" dirty="0">
                <a:solidFill>
                  <a:srgbClr val="7C858B"/>
                </a:solidFill>
                <a:latin typeface="Verdana"/>
                <a:cs typeface="Verdana"/>
              </a:rPr>
              <a:t> </a:t>
            </a:r>
            <a:r>
              <a:rPr sz="1800" spc="-10" dirty="0">
                <a:solidFill>
                  <a:srgbClr val="7C858B"/>
                </a:solidFill>
                <a:latin typeface="Verdana"/>
                <a:cs typeface="Verdana"/>
              </a:rPr>
              <a:t>Çalışanların</a:t>
            </a:r>
            <a:r>
              <a:rPr sz="1800" spc="-75" dirty="0">
                <a:solidFill>
                  <a:srgbClr val="7C858B"/>
                </a:solidFill>
                <a:latin typeface="Verdana"/>
                <a:cs typeface="Verdana"/>
              </a:rPr>
              <a:t> </a:t>
            </a:r>
            <a:r>
              <a:rPr sz="1800" spc="-10" dirty="0">
                <a:solidFill>
                  <a:srgbClr val="7C858B"/>
                </a:solidFill>
                <a:latin typeface="Verdana"/>
                <a:cs typeface="Verdana"/>
              </a:rPr>
              <a:t>Desteklenmesi</a:t>
            </a:r>
            <a:endParaRPr sz="1800">
              <a:latin typeface="Verdana"/>
              <a:cs typeface="Verdana"/>
            </a:endParaRPr>
          </a:p>
          <a:p>
            <a:pPr marL="469265" indent="-456565">
              <a:lnSpc>
                <a:spcPct val="100000"/>
              </a:lnSpc>
              <a:spcBef>
                <a:spcPts val="325"/>
              </a:spcBef>
              <a:buAutoNum type="arabicPeriod"/>
              <a:tabLst>
                <a:tab pos="469265" algn="l"/>
              </a:tabLst>
            </a:pPr>
            <a:r>
              <a:rPr sz="1800" spc="-254" dirty="0">
                <a:solidFill>
                  <a:srgbClr val="7C858B"/>
                </a:solidFill>
                <a:latin typeface="Verdana"/>
                <a:cs typeface="Verdana"/>
              </a:rPr>
              <a:t>18</a:t>
            </a:r>
            <a:r>
              <a:rPr sz="1800" spc="-110" dirty="0">
                <a:solidFill>
                  <a:srgbClr val="7C858B"/>
                </a:solidFill>
                <a:latin typeface="Verdana"/>
                <a:cs typeface="Verdana"/>
              </a:rPr>
              <a:t> </a:t>
            </a:r>
            <a:r>
              <a:rPr sz="1800" spc="-30" dirty="0">
                <a:solidFill>
                  <a:srgbClr val="7C858B"/>
                </a:solidFill>
                <a:latin typeface="Verdana"/>
                <a:cs typeface="Verdana"/>
              </a:rPr>
              <a:t>Yaş</a:t>
            </a:r>
            <a:r>
              <a:rPr sz="1800" spc="-140" dirty="0">
                <a:solidFill>
                  <a:srgbClr val="7C858B"/>
                </a:solidFill>
                <a:latin typeface="Verdana"/>
                <a:cs typeface="Verdana"/>
              </a:rPr>
              <a:t> </a:t>
            </a:r>
            <a:r>
              <a:rPr sz="1800" dirty="0">
                <a:solidFill>
                  <a:srgbClr val="7C858B"/>
                </a:solidFill>
                <a:latin typeface="Verdana"/>
                <a:cs typeface="Verdana"/>
              </a:rPr>
              <a:t>Altı</a:t>
            </a:r>
            <a:r>
              <a:rPr sz="1800" spc="-114" dirty="0">
                <a:solidFill>
                  <a:srgbClr val="7C858B"/>
                </a:solidFill>
                <a:latin typeface="Verdana"/>
                <a:cs typeface="Verdana"/>
              </a:rPr>
              <a:t> </a:t>
            </a:r>
            <a:r>
              <a:rPr sz="1800" spc="-135" dirty="0">
                <a:solidFill>
                  <a:srgbClr val="7C858B"/>
                </a:solidFill>
                <a:latin typeface="Verdana"/>
                <a:cs typeface="Verdana"/>
              </a:rPr>
              <a:t>-</a:t>
            </a:r>
            <a:r>
              <a:rPr sz="1800" dirty="0">
                <a:solidFill>
                  <a:srgbClr val="7C858B"/>
                </a:solidFill>
                <a:latin typeface="Verdana"/>
                <a:cs typeface="Verdana"/>
              </a:rPr>
              <a:t>muvaffakat</a:t>
            </a:r>
            <a:r>
              <a:rPr sz="1800" spc="-110" dirty="0">
                <a:solidFill>
                  <a:srgbClr val="7C858B"/>
                </a:solidFill>
                <a:latin typeface="Verdana"/>
                <a:cs typeface="Verdana"/>
              </a:rPr>
              <a:t> </a:t>
            </a:r>
            <a:r>
              <a:rPr sz="1800" spc="-25" dirty="0">
                <a:solidFill>
                  <a:srgbClr val="7C858B"/>
                </a:solidFill>
                <a:latin typeface="Verdana"/>
                <a:cs typeface="Verdana"/>
              </a:rPr>
              <a:t>olsa</a:t>
            </a:r>
            <a:r>
              <a:rPr sz="1800" spc="-110" dirty="0">
                <a:solidFill>
                  <a:srgbClr val="7C858B"/>
                </a:solidFill>
                <a:latin typeface="Verdana"/>
                <a:cs typeface="Verdana"/>
              </a:rPr>
              <a:t> </a:t>
            </a:r>
            <a:r>
              <a:rPr sz="1800" spc="-20" dirty="0">
                <a:solidFill>
                  <a:srgbClr val="7C858B"/>
                </a:solidFill>
                <a:latin typeface="Verdana"/>
                <a:cs typeface="Verdana"/>
              </a:rPr>
              <a:t>bile-</a:t>
            </a:r>
            <a:r>
              <a:rPr sz="1800" spc="-95" dirty="0">
                <a:solidFill>
                  <a:srgbClr val="7C858B"/>
                </a:solidFill>
                <a:latin typeface="Verdana"/>
                <a:cs typeface="Verdana"/>
              </a:rPr>
              <a:t> </a:t>
            </a:r>
            <a:r>
              <a:rPr sz="1800" dirty="0">
                <a:solidFill>
                  <a:srgbClr val="7C858B"/>
                </a:solidFill>
                <a:latin typeface="Verdana"/>
                <a:cs typeface="Verdana"/>
              </a:rPr>
              <a:t>Çocuk</a:t>
            </a:r>
            <a:r>
              <a:rPr sz="1800" spc="-120" dirty="0">
                <a:solidFill>
                  <a:srgbClr val="7C858B"/>
                </a:solidFill>
                <a:latin typeface="Verdana"/>
                <a:cs typeface="Verdana"/>
              </a:rPr>
              <a:t> </a:t>
            </a:r>
            <a:r>
              <a:rPr sz="1800" spc="-10" dirty="0">
                <a:solidFill>
                  <a:srgbClr val="7C858B"/>
                </a:solidFill>
                <a:latin typeface="Verdana"/>
                <a:cs typeface="Verdana"/>
              </a:rPr>
              <a:t>Çalışana</a:t>
            </a:r>
            <a:r>
              <a:rPr sz="1800" spc="-114" dirty="0">
                <a:solidFill>
                  <a:srgbClr val="7C858B"/>
                </a:solidFill>
                <a:latin typeface="Verdana"/>
                <a:cs typeface="Verdana"/>
              </a:rPr>
              <a:t> </a:t>
            </a:r>
            <a:r>
              <a:rPr sz="1800" spc="-60" dirty="0">
                <a:solidFill>
                  <a:srgbClr val="7C858B"/>
                </a:solidFill>
                <a:latin typeface="Verdana"/>
                <a:cs typeface="Verdana"/>
              </a:rPr>
              <a:t>İzin</a:t>
            </a:r>
            <a:r>
              <a:rPr sz="1800" spc="-114" dirty="0">
                <a:solidFill>
                  <a:srgbClr val="7C858B"/>
                </a:solidFill>
                <a:latin typeface="Verdana"/>
                <a:cs typeface="Verdana"/>
              </a:rPr>
              <a:t> </a:t>
            </a:r>
            <a:r>
              <a:rPr sz="1800" spc="-10" dirty="0">
                <a:solidFill>
                  <a:srgbClr val="7C858B"/>
                </a:solidFill>
                <a:latin typeface="Verdana"/>
                <a:cs typeface="Verdana"/>
              </a:rPr>
              <a:t>Verilmemesi</a:t>
            </a:r>
            <a:endParaRPr sz="1800">
              <a:latin typeface="Verdana"/>
              <a:cs typeface="Verdana"/>
            </a:endParaRPr>
          </a:p>
          <a:p>
            <a:pPr marL="469265" indent="-456565">
              <a:lnSpc>
                <a:spcPct val="100000"/>
              </a:lnSpc>
              <a:spcBef>
                <a:spcPts val="325"/>
              </a:spcBef>
              <a:buAutoNum type="arabicPeriod"/>
              <a:tabLst>
                <a:tab pos="469265" algn="l"/>
              </a:tabLst>
            </a:pPr>
            <a:r>
              <a:rPr sz="1800" spc="-10" dirty="0">
                <a:solidFill>
                  <a:srgbClr val="7C858B"/>
                </a:solidFill>
                <a:latin typeface="Verdana"/>
                <a:cs typeface="Verdana"/>
              </a:rPr>
              <a:t>Çalışan</a:t>
            </a:r>
            <a:r>
              <a:rPr sz="1800" spc="-145" dirty="0">
                <a:solidFill>
                  <a:srgbClr val="7C858B"/>
                </a:solidFill>
                <a:latin typeface="Verdana"/>
                <a:cs typeface="Verdana"/>
              </a:rPr>
              <a:t> </a:t>
            </a:r>
            <a:r>
              <a:rPr sz="1800" spc="45" dirty="0">
                <a:solidFill>
                  <a:srgbClr val="7C858B"/>
                </a:solidFill>
                <a:latin typeface="Verdana"/>
                <a:cs typeface="Verdana"/>
              </a:rPr>
              <a:t>Memnuniyet</a:t>
            </a:r>
            <a:r>
              <a:rPr sz="1800" spc="-140" dirty="0">
                <a:solidFill>
                  <a:srgbClr val="7C858B"/>
                </a:solidFill>
                <a:latin typeface="Verdana"/>
                <a:cs typeface="Verdana"/>
              </a:rPr>
              <a:t> </a:t>
            </a:r>
            <a:r>
              <a:rPr sz="1800" spc="-10" dirty="0">
                <a:solidFill>
                  <a:srgbClr val="7C858B"/>
                </a:solidFill>
                <a:latin typeface="Verdana"/>
                <a:cs typeface="Verdana"/>
              </a:rPr>
              <a:t>Anketleri</a:t>
            </a:r>
            <a:endParaRPr sz="1800">
              <a:latin typeface="Verdana"/>
              <a:cs typeface="Verdan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26388" y="996061"/>
            <a:ext cx="6433185" cy="513080"/>
            <a:chOff x="1326388" y="996061"/>
            <a:chExt cx="6433185" cy="513080"/>
          </a:xfrm>
        </p:grpSpPr>
        <p:sp>
          <p:nvSpPr>
            <p:cNvPr id="3" name="object 3"/>
            <p:cNvSpPr/>
            <p:nvPr/>
          </p:nvSpPr>
          <p:spPr>
            <a:xfrm>
              <a:off x="1332738" y="1002411"/>
              <a:ext cx="6420485" cy="487680"/>
            </a:xfrm>
            <a:custGeom>
              <a:avLst/>
              <a:gdLst/>
              <a:ahLst/>
              <a:cxnLst/>
              <a:rect l="l" t="t" r="r" b="b"/>
              <a:pathLst>
                <a:path w="6420484" h="487680">
                  <a:moveTo>
                    <a:pt x="6420231" y="0"/>
                  </a:moveTo>
                  <a:lnTo>
                    <a:pt x="0" y="0"/>
                  </a:lnTo>
                  <a:lnTo>
                    <a:pt x="0" y="487679"/>
                  </a:lnTo>
                  <a:lnTo>
                    <a:pt x="6420231" y="487679"/>
                  </a:lnTo>
                  <a:lnTo>
                    <a:pt x="6420231" y="0"/>
                  </a:lnTo>
                  <a:close/>
                </a:path>
              </a:pathLst>
            </a:custGeom>
            <a:solidFill>
              <a:srgbClr val="00A98F"/>
            </a:solidFill>
          </p:spPr>
          <p:txBody>
            <a:bodyPr wrap="square" lIns="0" tIns="0" rIns="0" bIns="0" rtlCol="0"/>
            <a:lstStyle/>
            <a:p>
              <a:endParaRPr/>
            </a:p>
          </p:txBody>
        </p:sp>
        <p:sp>
          <p:nvSpPr>
            <p:cNvPr id="4" name="object 4"/>
            <p:cNvSpPr/>
            <p:nvPr/>
          </p:nvSpPr>
          <p:spPr>
            <a:xfrm>
              <a:off x="1326388" y="996061"/>
              <a:ext cx="6433185" cy="513080"/>
            </a:xfrm>
            <a:custGeom>
              <a:avLst/>
              <a:gdLst/>
              <a:ahLst/>
              <a:cxnLst/>
              <a:rect l="l" t="t" r="r" b="b"/>
              <a:pathLst>
                <a:path w="6433184" h="513080">
                  <a:moveTo>
                    <a:pt x="6350" y="0"/>
                  </a:moveTo>
                  <a:lnTo>
                    <a:pt x="6350" y="513079"/>
                  </a:lnTo>
                </a:path>
                <a:path w="6433184" h="513080">
                  <a:moveTo>
                    <a:pt x="6426581" y="0"/>
                  </a:moveTo>
                  <a:lnTo>
                    <a:pt x="6426581" y="513079"/>
                  </a:lnTo>
                </a:path>
                <a:path w="6433184" h="513080">
                  <a:moveTo>
                    <a:pt x="0" y="6350"/>
                  </a:moveTo>
                  <a:lnTo>
                    <a:pt x="6432931" y="6350"/>
                  </a:lnTo>
                </a:path>
              </a:pathLst>
            </a:custGeom>
            <a:ln w="12700">
              <a:solidFill>
                <a:srgbClr val="FFFFFF"/>
              </a:solidFill>
            </a:ln>
          </p:spPr>
          <p:txBody>
            <a:bodyPr wrap="square" lIns="0" tIns="0" rIns="0" bIns="0" rtlCol="0"/>
            <a:lstStyle/>
            <a:p>
              <a:endParaRPr/>
            </a:p>
          </p:txBody>
        </p:sp>
        <p:sp>
          <p:nvSpPr>
            <p:cNvPr id="5" name="object 5"/>
            <p:cNvSpPr/>
            <p:nvPr/>
          </p:nvSpPr>
          <p:spPr>
            <a:xfrm>
              <a:off x="1326388" y="1490091"/>
              <a:ext cx="6433185" cy="0"/>
            </a:xfrm>
            <a:custGeom>
              <a:avLst/>
              <a:gdLst/>
              <a:ahLst/>
              <a:cxnLst/>
              <a:rect l="l" t="t" r="r" b="b"/>
              <a:pathLst>
                <a:path w="6433184">
                  <a:moveTo>
                    <a:pt x="0" y="0"/>
                  </a:moveTo>
                  <a:lnTo>
                    <a:pt x="6432931" y="0"/>
                  </a:lnTo>
                </a:path>
              </a:pathLst>
            </a:custGeom>
            <a:ln w="38100">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1339088" y="1018743"/>
            <a:ext cx="6407785" cy="422909"/>
          </a:xfrm>
          <a:prstGeom prst="rect">
            <a:avLst/>
          </a:prstGeom>
        </p:spPr>
        <p:txBody>
          <a:bodyPr vert="horz" wrap="square" lIns="0" tIns="13335" rIns="0" bIns="0" rtlCol="0">
            <a:spAutoFit/>
          </a:bodyPr>
          <a:lstStyle/>
          <a:p>
            <a:pPr algn="ctr">
              <a:lnSpc>
                <a:spcPct val="100000"/>
              </a:lnSpc>
              <a:spcBef>
                <a:spcPts val="105"/>
              </a:spcBef>
            </a:pPr>
            <a:r>
              <a:rPr sz="2600" b="1" spc="-210" dirty="0">
                <a:solidFill>
                  <a:srgbClr val="FFFFFF"/>
                </a:solidFill>
                <a:latin typeface="Tahoma"/>
                <a:cs typeface="Tahoma"/>
              </a:rPr>
              <a:t>İŞ</a:t>
            </a:r>
            <a:r>
              <a:rPr sz="2600" b="1" spc="-35" dirty="0">
                <a:solidFill>
                  <a:srgbClr val="FFFFFF"/>
                </a:solidFill>
                <a:latin typeface="Tahoma"/>
                <a:cs typeface="Tahoma"/>
              </a:rPr>
              <a:t> </a:t>
            </a:r>
            <a:r>
              <a:rPr sz="2600" b="1" spc="-60" dirty="0">
                <a:solidFill>
                  <a:srgbClr val="FFFFFF"/>
                </a:solidFill>
                <a:latin typeface="Tahoma"/>
                <a:cs typeface="Tahoma"/>
              </a:rPr>
              <a:t>SAĞLIĞI</a:t>
            </a:r>
            <a:r>
              <a:rPr sz="2600" b="1" spc="-50" dirty="0">
                <a:solidFill>
                  <a:srgbClr val="FFFFFF"/>
                </a:solidFill>
                <a:latin typeface="Tahoma"/>
                <a:cs typeface="Tahoma"/>
              </a:rPr>
              <a:t> </a:t>
            </a:r>
            <a:r>
              <a:rPr sz="2600" b="1" spc="165" dirty="0">
                <a:solidFill>
                  <a:srgbClr val="FFFFFF"/>
                </a:solidFill>
                <a:latin typeface="Tahoma"/>
                <a:cs typeface="Tahoma"/>
              </a:rPr>
              <a:t>VE</a:t>
            </a:r>
            <a:r>
              <a:rPr sz="2600" b="1" spc="-50" dirty="0">
                <a:solidFill>
                  <a:srgbClr val="FFFFFF"/>
                </a:solidFill>
                <a:latin typeface="Tahoma"/>
                <a:cs typeface="Tahoma"/>
              </a:rPr>
              <a:t> </a:t>
            </a:r>
            <a:r>
              <a:rPr sz="2600" b="1" spc="-10" dirty="0">
                <a:solidFill>
                  <a:srgbClr val="FFFFFF"/>
                </a:solidFill>
                <a:latin typeface="Tahoma"/>
                <a:cs typeface="Tahoma"/>
              </a:rPr>
              <a:t>GÜVENLİĞİ</a:t>
            </a:r>
            <a:endParaRPr sz="2600">
              <a:latin typeface="Tahoma"/>
              <a:cs typeface="Tahoma"/>
            </a:endParaRPr>
          </a:p>
        </p:txBody>
      </p:sp>
      <p:sp>
        <p:nvSpPr>
          <p:cNvPr id="7" name="object 7"/>
          <p:cNvSpPr txBox="1"/>
          <p:nvPr/>
        </p:nvSpPr>
        <p:spPr>
          <a:xfrm>
            <a:off x="1332738" y="3285235"/>
            <a:ext cx="6444615" cy="674370"/>
          </a:xfrm>
          <a:prstGeom prst="rect">
            <a:avLst/>
          </a:prstGeom>
          <a:solidFill>
            <a:srgbClr val="00707C"/>
          </a:solidFill>
          <a:ln w="12700">
            <a:solidFill>
              <a:srgbClr val="FFAB40"/>
            </a:solidFill>
          </a:ln>
        </p:spPr>
        <p:txBody>
          <a:bodyPr vert="horz" wrap="square" lIns="0" tIns="39370" rIns="0" bIns="0" rtlCol="0">
            <a:spAutoFit/>
          </a:bodyPr>
          <a:lstStyle/>
          <a:p>
            <a:pPr algn="ctr">
              <a:lnSpc>
                <a:spcPct val="100000"/>
              </a:lnSpc>
              <a:spcBef>
                <a:spcPts val="310"/>
              </a:spcBef>
            </a:pPr>
            <a:r>
              <a:rPr sz="1400" b="1" spc="60" dirty="0">
                <a:solidFill>
                  <a:srgbClr val="FFFFFF"/>
                </a:solidFill>
                <a:latin typeface="Tahoma"/>
                <a:cs typeface="Tahoma"/>
              </a:rPr>
              <a:t>GENEL</a:t>
            </a:r>
            <a:r>
              <a:rPr sz="1400" b="1" spc="-20" dirty="0">
                <a:solidFill>
                  <a:srgbClr val="FFFFFF"/>
                </a:solidFill>
                <a:latin typeface="Tahoma"/>
                <a:cs typeface="Tahoma"/>
              </a:rPr>
              <a:t> </a:t>
            </a:r>
            <a:r>
              <a:rPr sz="1400" b="1" spc="45" dirty="0">
                <a:solidFill>
                  <a:srgbClr val="FFFFFF"/>
                </a:solidFill>
                <a:latin typeface="Tahoma"/>
                <a:cs typeface="Tahoma"/>
              </a:rPr>
              <a:t>KURALLAR</a:t>
            </a:r>
            <a:endParaRPr sz="1400">
              <a:latin typeface="Tahoma"/>
              <a:cs typeface="Tahoma"/>
            </a:endParaRPr>
          </a:p>
        </p:txBody>
      </p:sp>
      <p:pic>
        <p:nvPicPr>
          <p:cNvPr id="8" name="object 8"/>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p:nvPr/>
        </p:nvSpPr>
        <p:spPr>
          <a:xfrm>
            <a:off x="520395" y="1267946"/>
            <a:ext cx="3538854" cy="2270125"/>
          </a:xfrm>
          <a:prstGeom prst="rect">
            <a:avLst/>
          </a:prstGeom>
        </p:spPr>
        <p:txBody>
          <a:bodyPr vert="horz" wrap="square" lIns="0" tIns="13335" rIns="0" bIns="0" rtlCol="0">
            <a:spAutoFit/>
          </a:bodyPr>
          <a:lstStyle/>
          <a:p>
            <a:pPr marL="355600" marR="5080" indent="-342900" algn="just">
              <a:lnSpc>
                <a:spcPct val="115100"/>
              </a:lnSpc>
              <a:spcBef>
                <a:spcPts val="105"/>
              </a:spcBef>
              <a:buClr>
                <a:srgbClr val="7C858B"/>
              </a:buClr>
              <a:buSzPct val="112500"/>
              <a:buFont typeface="Times New Roman"/>
              <a:buChar char="●"/>
              <a:tabLst>
                <a:tab pos="355600" algn="l"/>
              </a:tabLst>
            </a:pPr>
            <a:r>
              <a:rPr sz="1600" dirty="0">
                <a:solidFill>
                  <a:srgbClr val="7C858B"/>
                </a:solidFill>
                <a:latin typeface="Verdana"/>
                <a:cs typeface="Verdana"/>
              </a:rPr>
              <a:t>İş</a:t>
            </a:r>
            <a:r>
              <a:rPr sz="1600" spc="60" dirty="0">
                <a:solidFill>
                  <a:srgbClr val="7C858B"/>
                </a:solidFill>
                <a:latin typeface="Verdana"/>
                <a:cs typeface="Verdana"/>
              </a:rPr>
              <a:t>  </a:t>
            </a:r>
            <a:r>
              <a:rPr sz="1600" dirty="0">
                <a:solidFill>
                  <a:srgbClr val="7C858B"/>
                </a:solidFill>
                <a:latin typeface="Verdana"/>
                <a:cs typeface="Verdana"/>
              </a:rPr>
              <a:t>güvenliğini</a:t>
            </a:r>
            <a:r>
              <a:rPr sz="1600" spc="60" dirty="0">
                <a:solidFill>
                  <a:srgbClr val="7C858B"/>
                </a:solidFill>
                <a:latin typeface="Verdana"/>
                <a:cs typeface="Verdana"/>
              </a:rPr>
              <a:t>  </a:t>
            </a:r>
            <a:r>
              <a:rPr sz="1600" dirty="0">
                <a:solidFill>
                  <a:srgbClr val="7C858B"/>
                </a:solidFill>
                <a:latin typeface="Verdana"/>
                <a:cs typeface="Verdana"/>
              </a:rPr>
              <a:t>ve</a:t>
            </a:r>
            <a:r>
              <a:rPr sz="1600" spc="55" dirty="0">
                <a:solidFill>
                  <a:srgbClr val="7C858B"/>
                </a:solidFill>
                <a:latin typeface="Verdana"/>
                <a:cs typeface="Verdana"/>
              </a:rPr>
              <a:t>  </a:t>
            </a:r>
            <a:r>
              <a:rPr sz="1600" spc="-10" dirty="0">
                <a:solidFill>
                  <a:srgbClr val="7C858B"/>
                </a:solidFill>
                <a:latin typeface="Verdana"/>
                <a:cs typeface="Verdana"/>
              </a:rPr>
              <a:t>çalışanların </a:t>
            </a:r>
            <a:r>
              <a:rPr sz="1600" dirty="0">
                <a:solidFill>
                  <a:srgbClr val="7C858B"/>
                </a:solidFill>
                <a:latin typeface="Verdana"/>
                <a:cs typeface="Verdana"/>
              </a:rPr>
              <a:t>sağlığını</a:t>
            </a:r>
            <a:r>
              <a:rPr sz="1600" spc="270" dirty="0">
                <a:solidFill>
                  <a:srgbClr val="7C858B"/>
                </a:solidFill>
                <a:latin typeface="Verdana"/>
                <a:cs typeface="Verdana"/>
              </a:rPr>
              <a:t>   </a:t>
            </a:r>
            <a:r>
              <a:rPr sz="1600" dirty="0">
                <a:solidFill>
                  <a:srgbClr val="7C858B"/>
                </a:solidFill>
                <a:latin typeface="Verdana"/>
                <a:cs typeface="Verdana"/>
              </a:rPr>
              <a:t>tehdit</a:t>
            </a:r>
            <a:r>
              <a:rPr sz="1600" spc="280" dirty="0">
                <a:solidFill>
                  <a:srgbClr val="7C858B"/>
                </a:solidFill>
                <a:latin typeface="Verdana"/>
                <a:cs typeface="Verdana"/>
              </a:rPr>
              <a:t>   </a:t>
            </a:r>
            <a:r>
              <a:rPr sz="1600" dirty="0">
                <a:solidFill>
                  <a:srgbClr val="7C858B"/>
                </a:solidFill>
                <a:latin typeface="Verdana"/>
                <a:cs typeface="Verdana"/>
              </a:rPr>
              <a:t>eden</a:t>
            </a:r>
            <a:r>
              <a:rPr sz="1600" spc="285" dirty="0">
                <a:solidFill>
                  <a:srgbClr val="7C858B"/>
                </a:solidFill>
                <a:latin typeface="Verdana"/>
                <a:cs typeface="Verdana"/>
              </a:rPr>
              <a:t>   </a:t>
            </a:r>
            <a:r>
              <a:rPr sz="1600" spc="-25" dirty="0">
                <a:solidFill>
                  <a:srgbClr val="7C858B"/>
                </a:solidFill>
                <a:latin typeface="Verdana"/>
                <a:cs typeface="Verdana"/>
              </a:rPr>
              <a:t>bir </a:t>
            </a:r>
            <a:r>
              <a:rPr sz="1600" dirty="0">
                <a:solidFill>
                  <a:srgbClr val="7C858B"/>
                </a:solidFill>
                <a:latin typeface="Verdana"/>
                <a:cs typeface="Verdana"/>
              </a:rPr>
              <a:t>durumla</a:t>
            </a:r>
            <a:r>
              <a:rPr sz="1600" spc="325" dirty="0">
                <a:solidFill>
                  <a:srgbClr val="7C858B"/>
                </a:solidFill>
                <a:latin typeface="Verdana"/>
                <a:cs typeface="Verdana"/>
              </a:rPr>
              <a:t>      </a:t>
            </a:r>
            <a:r>
              <a:rPr sz="1600" spc="-10" dirty="0">
                <a:solidFill>
                  <a:srgbClr val="7C858B"/>
                </a:solidFill>
                <a:latin typeface="Verdana"/>
                <a:cs typeface="Verdana"/>
              </a:rPr>
              <a:t>karşılaştığınızda </a:t>
            </a:r>
            <a:r>
              <a:rPr sz="1600" spc="50" dirty="0">
                <a:solidFill>
                  <a:srgbClr val="7C858B"/>
                </a:solidFill>
                <a:latin typeface="Verdana"/>
                <a:cs typeface="Verdana"/>
              </a:rPr>
              <a:t>durumu</a:t>
            </a:r>
            <a:r>
              <a:rPr sz="1600" spc="-105" dirty="0">
                <a:solidFill>
                  <a:srgbClr val="7C858B"/>
                </a:solidFill>
                <a:latin typeface="Verdana"/>
                <a:cs typeface="Verdana"/>
              </a:rPr>
              <a:t> </a:t>
            </a:r>
            <a:r>
              <a:rPr sz="1600" spc="-10" dirty="0">
                <a:solidFill>
                  <a:srgbClr val="7C858B"/>
                </a:solidFill>
                <a:latin typeface="Verdana"/>
                <a:cs typeface="Verdana"/>
              </a:rPr>
              <a:t>acilen</a:t>
            </a:r>
            <a:endParaRPr sz="1600">
              <a:latin typeface="Verdana"/>
              <a:cs typeface="Verdana"/>
            </a:endParaRPr>
          </a:p>
          <a:p>
            <a:pPr marL="354965" indent="-342265" algn="just">
              <a:lnSpc>
                <a:spcPct val="100000"/>
              </a:lnSpc>
              <a:spcBef>
                <a:spcPts val="290"/>
              </a:spcBef>
              <a:buClr>
                <a:srgbClr val="7C858B"/>
              </a:buClr>
              <a:buSzPct val="112500"/>
              <a:buFont typeface="Times New Roman"/>
              <a:buChar char="●"/>
              <a:tabLst>
                <a:tab pos="354965" algn="l"/>
              </a:tabLst>
            </a:pPr>
            <a:r>
              <a:rPr sz="1600" spc="60" dirty="0">
                <a:solidFill>
                  <a:srgbClr val="313D47"/>
                </a:solidFill>
                <a:latin typeface="Verdana"/>
                <a:cs typeface="Verdana"/>
              </a:rPr>
              <a:t>Bölüm</a:t>
            </a:r>
            <a:r>
              <a:rPr sz="1600" spc="-135" dirty="0">
                <a:solidFill>
                  <a:srgbClr val="313D47"/>
                </a:solidFill>
                <a:latin typeface="Verdana"/>
                <a:cs typeface="Verdana"/>
              </a:rPr>
              <a:t> </a:t>
            </a:r>
            <a:r>
              <a:rPr sz="1600" spc="-10" dirty="0">
                <a:solidFill>
                  <a:srgbClr val="313D47"/>
                </a:solidFill>
                <a:latin typeface="Verdana"/>
                <a:cs typeface="Verdana"/>
              </a:rPr>
              <a:t>Amirine</a:t>
            </a:r>
            <a:endParaRPr sz="1600">
              <a:latin typeface="Verdana"/>
              <a:cs typeface="Verdana"/>
            </a:endParaRPr>
          </a:p>
          <a:p>
            <a:pPr marL="354965" indent="-342265" algn="just">
              <a:lnSpc>
                <a:spcPct val="100000"/>
              </a:lnSpc>
              <a:spcBef>
                <a:spcPts val="285"/>
              </a:spcBef>
              <a:buClr>
                <a:srgbClr val="7C858B"/>
              </a:buClr>
              <a:buSzPct val="112500"/>
              <a:buFont typeface="Times New Roman"/>
              <a:buChar char="●"/>
              <a:tabLst>
                <a:tab pos="354965" algn="l"/>
              </a:tabLst>
            </a:pPr>
            <a:r>
              <a:rPr sz="1600" spc="-45" dirty="0">
                <a:solidFill>
                  <a:srgbClr val="313D47"/>
                </a:solidFill>
                <a:latin typeface="Verdana"/>
                <a:cs typeface="Verdana"/>
              </a:rPr>
              <a:t>iş</a:t>
            </a:r>
            <a:r>
              <a:rPr sz="1600" spc="-90" dirty="0">
                <a:solidFill>
                  <a:srgbClr val="313D47"/>
                </a:solidFill>
                <a:latin typeface="Verdana"/>
                <a:cs typeface="Verdana"/>
              </a:rPr>
              <a:t> </a:t>
            </a:r>
            <a:r>
              <a:rPr sz="1600" dirty="0">
                <a:solidFill>
                  <a:srgbClr val="313D47"/>
                </a:solidFill>
                <a:latin typeface="Verdana"/>
                <a:cs typeface="Verdana"/>
              </a:rPr>
              <a:t>Güvenliği</a:t>
            </a:r>
            <a:r>
              <a:rPr sz="1600" spc="-85" dirty="0">
                <a:solidFill>
                  <a:srgbClr val="313D47"/>
                </a:solidFill>
                <a:latin typeface="Verdana"/>
                <a:cs typeface="Verdana"/>
              </a:rPr>
              <a:t> </a:t>
            </a:r>
            <a:r>
              <a:rPr sz="1600" spc="-10" dirty="0">
                <a:solidFill>
                  <a:srgbClr val="313D47"/>
                </a:solidFill>
                <a:latin typeface="Verdana"/>
                <a:cs typeface="Verdana"/>
              </a:rPr>
              <a:t>Uzmanına</a:t>
            </a:r>
            <a:endParaRPr sz="1600">
              <a:latin typeface="Verdana"/>
              <a:cs typeface="Verdana"/>
            </a:endParaRPr>
          </a:p>
          <a:p>
            <a:pPr marL="12700" algn="just">
              <a:lnSpc>
                <a:spcPct val="100000"/>
              </a:lnSpc>
              <a:spcBef>
                <a:spcPts val="290"/>
              </a:spcBef>
            </a:pPr>
            <a:r>
              <a:rPr sz="1600" spc="-35" dirty="0">
                <a:solidFill>
                  <a:srgbClr val="7C858B"/>
                </a:solidFill>
                <a:latin typeface="Verdana"/>
                <a:cs typeface="Verdana"/>
              </a:rPr>
              <a:t>bildirin; </a:t>
            </a:r>
            <a:r>
              <a:rPr sz="1600" spc="55" dirty="0">
                <a:solidFill>
                  <a:srgbClr val="7C858B"/>
                </a:solidFill>
                <a:latin typeface="Verdana"/>
                <a:cs typeface="Verdana"/>
              </a:rPr>
              <a:t>durumun</a:t>
            </a:r>
            <a:r>
              <a:rPr sz="1600" spc="-30" dirty="0">
                <a:solidFill>
                  <a:srgbClr val="7C858B"/>
                </a:solidFill>
                <a:latin typeface="Verdana"/>
                <a:cs typeface="Verdana"/>
              </a:rPr>
              <a:t> </a:t>
            </a:r>
            <a:r>
              <a:rPr sz="1600" dirty="0">
                <a:solidFill>
                  <a:srgbClr val="7C858B"/>
                </a:solidFill>
                <a:latin typeface="Verdana"/>
                <a:cs typeface="Verdana"/>
              </a:rPr>
              <a:t>ciddiyetine</a:t>
            </a:r>
            <a:r>
              <a:rPr sz="1600" spc="-10" dirty="0">
                <a:solidFill>
                  <a:srgbClr val="7C858B"/>
                </a:solidFill>
                <a:latin typeface="Verdana"/>
                <a:cs typeface="Verdana"/>
              </a:rPr>
              <a:t> </a:t>
            </a:r>
            <a:r>
              <a:rPr sz="1600" spc="-20" dirty="0">
                <a:solidFill>
                  <a:srgbClr val="7C858B"/>
                </a:solidFill>
                <a:latin typeface="Verdana"/>
                <a:cs typeface="Verdana"/>
              </a:rPr>
              <a:t>göre</a:t>
            </a:r>
            <a:endParaRPr sz="1600">
              <a:latin typeface="Verdana"/>
              <a:cs typeface="Verdana"/>
            </a:endParaRPr>
          </a:p>
          <a:p>
            <a:pPr marL="12700" algn="just">
              <a:lnSpc>
                <a:spcPct val="100000"/>
              </a:lnSpc>
              <a:spcBef>
                <a:spcPts val="285"/>
              </a:spcBef>
            </a:pPr>
            <a:r>
              <a:rPr sz="1600" spc="-10" dirty="0">
                <a:solidFill>
                  <a:srgbClr val="7C858B"/>
                </a:solidFill>
                <a:latin typeface="Verdana"/>
                <a:cs typeface="Verdana"/>
              </a:rPr>
              <a:t>gerekirse</a:t>
            </a:r>
            <a:r>
              <a:rPr sz="1600" spc="-105" dirty="0">
                <a:solidFill>
                  <a:srgbClr val="7C858B"/>
                </a:solidFill>
                <a:latin typeface="Verdana"/>
                <a:cs typeface="Verdana"/>
              </a:rPr>
              <a:t> </a:t>
            </a:r>
            <a:r>
              <a:rPr sz="1600" spc="-10" dirty="0">
                <a:solidFill>
                  <a:srgbClr val="7C858B"/>
                </a:solidFill>
                <a:latin typeface="Verdana"/>
                <a:cs typeface="Verdana"/>
              </a:rPr>
              <a:t>çalışmayı</a:t>
            </a:r>
            <a:r>
              <a:rPr sz="1600" spc="-95" dirty="0">
                <a:solidFill>
                  <a:srgbClr val="7C858B"/>
                </a:solidFill>
                <a:latin typeface="Verdana"/>
                <a:cs typeface="Verdana"/>
              </a:rPr>
              <a:t> </a:t>
            </a:r>
            <a:r>
              <a:rPr sz="1600" spc="-10" dirty="0">
                <a:solidFill>
                  <a:srgbClr val="7C858B"/>
                </a:solidFill>
                <a:latin typeface="Verdana"/>
                <a:cs typeface="Verdana"/>
              </a:rPr>
              <a:t>durdurun.</a:t>
            </a:r>
            <a:endParaRPr sz="1600">
              <a:latin typeface="Verdana"/>
              <a:cs typeface="Verdana"/>
            </a:endParaRPr>
          </a:p>
        </p:txBody>
      </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z="2800" b="1" dirty="0">
                <a:latin typeface="Tahoma"/>
                <a:cs typeface="Tahoma"/>
              </a:rPr>
              <a:t>Genel</a:t>
            </a:r>
            <a:r>
              <a:rPr sz="2800" b="1" spc="50" dirty="0">
                <a:latin typeface="Tahoma"/>
                <a:cs typeface="Tahoma"/>
              </a:rPr>
              <a:t> </a:t>
            </a:r>
            <a:r>
              <a:rPr sz="2800" b="1" spc="-135" dirty="0">
                <a:latin typeface="Tahoma"/>
                <a:cs typeface="Tahoma"/>
              </a:rPr>
              <a:t>İSG</a:t>
            </a:r>
            <a:r>
              <a:rPr sz="2800" b="1" spc="70" dirty="0">
                <a:latin typeface="Tahoma"/>
                <a:cs typeface="Tahoma"/>
              </a:rPr>
              <a:t> </a:t>
            </a:r>
            <a:r>
              <a:rPr sz="2800" b="1" spc="-45" dirty="0">
                <a:latin typeface="Tahoma"/>
                <a:cs typeface="Tahoma"/>
              </a:rPr>
              <a:t>KurallarI</a:t>
            </a:r>
            <a:endParaRPr sz="2800">
              <a:latin typeface="Tahoma"/>
              <a:cs typeface="Tahoma"/>
            </a:endParaRPr>
          </a:p>
        </p:txBody>
      </p:sp>
      <p:grpSp>
        <p:nvGrpSpPr>
          <p:cNvPr id="7" name="object 7"/>
          <p:cNvGrpSpPr/>
          <p:nvPr/>
        </p:nvGrpSpPr>
        <p:grpSpPr>
          <a:xfrm>
            <a:off x="4479026" y="1173435"/>
            <a:ext cx="4321175" cy="2490470"/>
            <a:chOff x="4479026" y="1173435"/>
            <a:chExt cx="4321175" cy="2490470"/>
          </a:xfrm>
        </p:grpSpPr>
        <p:pic>
          <p:nvPicPr>
            <p:cNvPr id="8" name="object 8"/>
            <p:cNvPicPr/>
            <p:nvPr/>
          </p:nvPicPr>
          <p:blipFill>
            <a:blip r:embed="rId4" cstate="print"/>
            <a:stretch>
              <a:fillRect/>
            </a:stretch>
          </p:blipFill>
          <p:spPr>
            <a:xfrm>
              <a:off x="4479026" y="1173435"/>
              <a:ext cx="4320559" cy="2490282"/>
            </a:xfrm>
            <a:prstGeom prst="rect">
              <a:avLst/>
            </a:prstGeom>
          </p:spPr>
        </p:pic>
        <p:pic>
          <p:nvPicPr>
            <p:cNvPr id="9" name="object 9"/>
            <p:cNvPicPr/>
            <p:nvPr/>
          </p:nvPicPr>
          <p:blipFill>
            <a:blip r:embed="rId5" cstate="print"/>
            <a:stretch>
              <a:fillRect/>
            </a:stretch>
          </p:blipFill>
          <p:spPr>
            <a:xfrm>
              <a:off x="4533899" y="1219200"/>
              <a:ext cx="4160520" cy="2339340"/>
            </a:xfrm>
            <a:prstGeom prst="rect">
              <a:avLst/>
            </a:prstGeom>
          </p:spPr>
        </p:pic>
        <p:sp>
          <p:nvSpPr>
            <p:cNvPr id="10" name="object 10"/>
            <p:cNvSpPr/>
            <p:nvPr/>
          </p:nvSpPr>
          <p:spPr>
            <a:xfrm>
              <a:off x="4514849" y="1200150"/>
              <a:ext cx="4198620" cy="2377440"/>
            </a:xfrm>
            <a:custGeom>
              <a:avLst/>
              <a:gdLst/>
              <a:ahLst/>
              <a:cxnLst/>
              <a:rect l="l" t="t" r="r" b="b"/>
              <a:pathLst>
                <a:path w="4198620" h="2377440">
                  <a:moveTo>
                    <a:pt x="0" y="2377440"/>
                  </a:moveTo>
                  <a:lnTo>
                    <a:pt x="4198620" y="2377440"/>
                  </a:lnTo>
                  <a:lnTo>
                    <a:pt x="4198620" y="0"/>
                  </a:lnTo>
                  <a:lnTo>
                    <a:pt x="0" y="0"/>
                  </a:lnTo>
                  <a:lnTo>
                    <a:pt x="0" y="2377440"/>
                  </a:lnTo>
                  <a:close/>
                </a:path>
              </a:pathLst>
            </a:custGeom>
            <a:ln w="38100">
              <a:solidFill>
                <a:srgbClr val="000000"/>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0870" y="974725"/>
            <a:ext cx="7924800" cy="3016210"/>
          </a:xfrm>
          <a:prstGeom prst="rect">
            <a:avLst/>
          </a:prstGeom>
        </p:spPr>
        <p:txBody>
          <a:bodyPr wrap="square">
            <a:spAutoFit/>
          </a:bodyPr>
          <a:lstStyle/>
          <a:p>
            <a:r>
              <a:rPr lang="tr-TR" b="1" dirty="0"/>
              <a:t>5</a:t>
            </a:r>
            <a:r>
              <a:rPr lang="tr-TR" b="1" dirty="0" smtClean="0"/>
              <a:t>.Personel </a:t>
            </a:r>
            <a:r>
              <a:rPr lang="tr-TR" b="1" dirty="0"/>
              <a:t>ve </a:t>
            </a:r>
            <a:r>
              <a:rPr lang="tr-TR" b="1" dirty="0" smtClean="0"/>
              <a:t>Çalışma</a:t>
            </a:r>
          </a:p>
          <a:p>
            <a:r>
              <a:rPr lang="tr-TR" sz="1400" i="1" dirty="0" smtClean="0"/>
              <a:t>Tesisimizde </a:t>
            </a:r>
            <a:r>
              <a:rPr lang="tr-TR" sz="1400" i="1" dirty="0"/>
              <a:t>personelimizin yetkinliğini arttırmak adına düzenli eğitimler verilir bu eğitimler eğitim katılım formu ile belgelenir. Tüm eğitim katılım formları mevcuttur.</a:t>
            </a:r>
            <a:endParaRPr lang="tr-TR" sz="1400" dirty="0"/>
          </a:p>
          <a:p>
            <a:r>
              <a:rPr lang="tr-TR" sz="1400" i="1" dirty="0"/>
              <a:t>Personelimizden sürdürülebilirlik adına misafirle konuşmalarını , misafire anket doldurtmalarını talep ederek onları da bu sistemin hep içerisinde tutmaya çalışırız. </a:t>
            </a:r>
            <a:endParaRPr lang="tr-TR" sz="1400" dirty="0"/>
          </a:p>
          <a:p>
            <a:r>
              <a:rPr lang="tr-TR" sz="1400" i="1" dirty="0"/>
              <a:t>Tesisimizde yerel halktan toplamda </a:t>
            </a:r>
            <a:r>
              <a:rPr lang="tr-TR" sz="1400" i="1" dirty="0"/>
              <a:t> </a:t>
            </a:r>
            <a:r>
              <a:rPr lang="tr-TR" sz="1400" i="1" dirty="0" smtClean="0"/>
              <a:t>14</a:t>
            </a:r>
            <a:r>
              <a:rPr lang="tr-TR" sz="1400" i="1" dirty="0" smtClean="0"/>
              <a:t> </a:t>
            </a:r>
            <a:r>
              <a:rPr lang="tr-TR" sz="1400" i="1" dirty="0"/>
              <a:t>personel otel genelinde ise </a:t>
            </a:r>
            <a:r>
              <a:rPr lang="tr-TR" sz="1400" i="1" dirty="0" smtClean="0"/>
              <a:t>17 </a:t>
            </a:r>
            <a:r>
              <a:rPr lang="tr-TR" sz="1400" i="1" dirty="0" smtClean="0"/>
              <a:t>personel mevcuttur 3 personelimiz </a:t>
            </a:r>
            <a:r>
              <a:rPr lang="tr-TR" sz="1400" i="1" dirty="0"/>
              <a:t>ise masöz olarak görev yapmaktadır ve Endonezya uyrukludur .Çalışma ve oturma izinleri mevcuttur</a:t>
            </a:r>
            <a:r>
              <a:rPr lang="tr-TR" sz="1400" i="1" dirty="0" smtClean="0"/>
              <a:t>.</a:t>
            </a:r>
            <a:r>
              <a:rPr lang="tr-TR" sz="1400" i="1" dirty="0"/>
              <a:t> Otelimiz giriş kapılarında barınan sokak hayvanlarını beslemeleri için her gün biri </a:t>
            </a:r>
            <a:r>
              <a:rPr lang="tr-TR" sz="1400" i="1" dirty="0" smtClean="0"/>
              <a:t>görevlendirilir.Tesis </a:t>
            </a:r>
            <a:r>
              <a:rPr lang="tr-TR" sz="1400" i="1" dirty="0"/>
              <a:t>genelinde ise sürdürülebilirlik kapsamında tüm yemek atıklarımızı personelimizin bakıp beslemiş olduğu evcil ve diğer hayvanlara vererek israf önlenir</a:t>
            </a:r>
            <a:r>
              <a:rPr lang="tr-TR" sz="1400" i="1" dirty="0" smtClean="0"/>
              <a:t>. </a:t>
            </a:r>
            <a:r>
              <a:rPr lang="tr-TR" sz="1400" i="1" dirty="0"/>
              <a:t>Doğaya verdiğimiz önem nedeni ile tema vakfına düzenli bağış yaparız ve teşvik etmek amacı ile bu sertifikayı sergileriz</a:t>
            </a:r>
            <a:endParaRPr lang="tr-TR" sz="1400" dirty="0"/>
          </a:p>
          <a:p>
            <a:r>
              <a:rPr lang="tr-TR" dirty="0" smtClean="0"/>
              <a:t> </a:t>
            </a:r>
            <a:r>
              <a:rPr lang="tr-TR" i="1" dirty="0"/>
              <a:t> </a:t>
            </a:r>
            <a:endParaRPr lang="tr-TR" dirty="0"/>
          </a:p>
        </p:txBody>
      </p:sp>
    </p:spTree>
    <p:extLst>
      <p:ext uri="{BB962C8B-B14F-4D97-AF65-F5344CB8AC3E}">
        <p14:creationId xmlns:p14="http://schemas.microsoft.com/office/powerpoint/2010/main" val="28439262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p:nvPr/>
        </p:nvSpPr>
        <p:spPr>
          <a:xfrm>
            <a:off x="1214729" y="3494740"/>
            <a:ext cx="7338695" cy="657225"/>
          </a:xfrm>
          <a:prstGeom prst="rect">
            <a:avLst/>
          </a:prstGeom>
        </p:spPr>
        <p:txBody>
          <a:bodyPr vert="horz" wrap="square" lIns="0" tIns="53975" rIns="0" bIns="0" rtlCol="0">
            <a:spAutoFit/>
          </a:bodyPr>
          <a:lstStyle/>
          <a:p>
            <a:pPr marL="12700">
              <a:lnSpc>
                <a:spcPct val="100000"/>
              </a:lnSpc>
              <a:spcBef>
                <a:spcPts val="425"/>
              </a:spcBef>
            </a:pPr>
            <a:r>
              <a:rPr sz="1800" dirty="0">
                <a:solidFill>
                  <a:srgbClr val="7C858B"/>
                </a:solidFill>
                <a:latin typeface="Verdana"/>
                <a:cs typeface="Verdana"/>
              </a:rPr>
              <a:t>İşyerindeki</a:t>
            </a:r>
            <a:r>
              <a:rPr sz="1800" spc="220" dirty="0">
                <a:solidFill>
                  <a:srgbClr val="7C858B"/>
                </a:solidFill>
                <a:latin typeface="Verdana"/>
                <a:cs typeface="Verdana"/>
              </a:rPr>
              <a:t> </a:t>
            </a:r>
            <a:r>
              <a:rPr sz="1800" dirty="0">
                <a:solidFill>
                  <a:srgbClr val="7C858B"/>
                </a:solidFill>
                <a:latin typeface="Verdana"/>
                <a:cs typeface="Verdana"/>
              </a:rPr>
              <a:t>uyarı</a:t>
            </a:r>
            <a:r>
              <a:rPr sz="1800" spc="235" dirty="0">
                <a:solidFill>
                  <a:srgbClr val="7C858B"/>
                </a:solidFill>
                <a:latin typeface="Verdana"/>
                <a:cs typeface="Verdana"/>
              </a:rPr>
              <a:t> </a:t>
            </a:r>
            <a:r>
              <a:rPr sz="1800" dirty="0">
                <a:solidFill>
                  <a:srgbClr val="7C858B"/>
                </a:solidFill>
                <a:latin typeface="Verdana"/>
                <a:cs typeface="Verdana"/>
              </a:rPr>
              <a:t>levhalarındaki</a:t>
            </a:r>
            <a:r>
              <a:rPr sz="1800" spc="220" dirty="0">
                <a:solidFill>
                  <a:srgbClr val="7C858B"/>
                </a:solidFill>
                <a:latin typeface="Verdana"/>
                <a:cs typeface="Verdana"/>
              </a:rPr>
              <a:t> </a:t>
            </a:r>
            <a:r>
              <a:rPr sz="1800" dirty="0">
                <a:solidFill>
                  <a:srgbClr val="7C858B"/>
                </a:solidFill>
                <a:latin typeface="Verdana"/>
                <a:cs typeface="Verdana"/>
              </a:rPr>
              <a:t>sağlık</a:t>
            </a:r>
            <a:r>
              <a:rPr sz="1800" spc="240" dirty="0">
                <a:solidFill>
                  <a:srgbClr val="7C858B"/>
                </a:solidFill>
                <a:latin typeface="Verdana"/>
                <a:cs typeface="Verdana"/>
              </a:rPr>
              <a:t> </a:t>
            </a:r>
            <a:r>
              <a:rPr sz="1800" dirty="0">
                <a:solidFill>
                  <a:srgbClr val="7C858B"/>
                </a:solidFill>
                <a:latin typeface="Verdana"/>
                <a:cs typeface="Verdana"/>
              </a:rPr>
              <a:t>ve</a:t>
            </a:r>
            <a:r>
              <a:rPr sz="1800" spc="225" dirty="0">
                <a:solidFill>
                  <a:srgbClr val="7C858B"/>
                </a:solidFill>
                <a:latin typeface="Verdana"/>
                <a:cs typeface="Verdana"/>
              </a:rPr>
              <a:t> </a:t>
            </a:r>
            <a:r>
              <a:rPr sz="1800" dirty="0">
                <a:solidFill>
                  <a:srgbClr val="7C858B"/>
                </a:solidFill>
                <a:latin typeface="Verdana"/>
                <a:cs typeface="Verdana"/>
              </a:rPr>
              <a:t>güvenlik</a:t>
            </a:r>
            <a:r>
              <a:rPr sz="1800" spc="235" dirty="0">
                <a:solidFill>
                  <a:srgbClr val="7C858B"/>
                </a:solidFill>
                <a:latin typeface="Verdana"/>
                <a:cs typeface="Verdana"/>
              </a:rPr>
              <a:t> </a:t>
            </a:r>
            <a:r>
              <a:rPr sz="1800" spc="-10" dirty="0">
                <a:solidFill>
                  <a:srgbClr val="7C858B"/>
                </a:solidFill>
                <a:latin typeface="Verdana"/>
                <a:cs typeface="Verdana"/>
              </a:rPr>
              <a:t>işaretlerine</a:t>
            </a:r>
            <a:endParaRPr sz="1800">
              <a:latin typeface="Verdana"/>
              <a:cs typeface="Verdana"/>
            </a:endParaRPr>
          </a:p>
          <a:p>
            <a:pPr marL="12700">
              <a:lnSpc>
                <a:spcPct val="100000"/>
              </a:lnSpc>
              <a:spcBef>
                <a:spcPts val="330"/>
              </a:spcBef>
            </a:pPr>
            <a:r>
              <a:rPr sz="1800" spc="-10" dirty="0">
                <a:solidFill>
                  <a:srgbClr val="7C858B"/>
                </a:solidFill>
                <a:latin typeface="Verdana"/>
                <a:cs typeface="Verdana"/>
              </a:rPr>
              <a:t>uyun.</a:t>
            </a:r>
            <a:endParaRPr sz="1800">
              <a:latin typeface="Verdana"/>
              <a:cs typeface="Verdana"/>
            </a:endParaRPr>
          </a:p>
        </p:txBody>
      </p:sp>
      <p:pic>
        <p:nvPicPr>
          <p:cNvPr id="6" name="object 6"/>
          <p:cNvPicPr/>
          <p:nvPr/>
        </p:nvPicPr>
        <p:blipFill>
          <a:blip r:embed="rId4" cstate="print"/>
          <a:stretch>
            <a:fillRect/>
          </a:stretch>
        </p:blipFill>
        <p:spPr>
          <a:xfrm>
            <a:off x="2650235" y="643127"/>
            <a:ext cx="3662172" cy="2447544"/>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787892" y="4787897"/>
            <a:ext cx="235872" cy="236220"/>
          </a:xfrm>
          <a:prstGeom prst="rect">
            <a:avLst/>
          </a:prstGeom>
        </p:spPr>
      </p:pic>
      <p:pic>
        <p:nvPicPr>
          <p:cNvPr id="3" name="object 3"/>
          <p:cNvPicPr/>
          <p:nvPr/>
        </p:nvPicPr>
        <p:blipFill>
          <a:blip r:embed="rId3" cstate="print"/>
          <a:stretch>
            <a:fillRect/>
          </a:stretch>
        </p:blipFill>
        <p:spPr>
          <a:xfrm>
            <a:off x="5091809" y="1979676"/>
            <a:ext cx="3583486" cy="1121664"/>
          </a:xfrm>
          <a:prstGeom prst="rect">
            <a:avLst/>
          </a:prstGeom>
        </p:spPr>
      </p:pic>
      <p:pic>
        <p:nvPicPr>
          <p:cNvPr id="4" name="object 4"/>
          <p:cNvPicPr/>
          <p:nvPr/>
        </p:nvPicPr>
        <p:blipFill>
          <a:blip r:embed="rId4" cstate="print"/>
          <a:stretch>
            <a:fillRect/>
          </a:stretch>
        </p:blipFill>
        <p:spPr>
          <a:xfrm>
            <a:off x="550163" y="1328927"/>
            <a:ext cx="3665220" cy="2330196"/>
          </a:xfrm>
          <a:prstGeom prst="rect">
            <a:avLst/>
          </a:prstGeom>
        </p:spPr>
      </p:pic>
      <p:pic>
        <p:nvPicPr>
          <p:cNvPr id="5" name="object 5"/>
          <p:cNvPicPr/>
          <p:nvPr/>
        </p:nvPicPr>
        <p:blipFill>
          <a:blip r:embed="rId5" cstate="print"/>
          <a:stretch>
            <a:fillRect/>
          </a:stretch>
        </p:blipFill>
        <p:spPr>
          <a:xfrm>
            <a:off x="8663940" y="4762500"/>
            <a:ext cx="426720" cy="365758"/>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p:nvPr/>
        </p:nvSpPr>
        <p:spPr>
          <a:xfrm>
            <a:off x="1179982" y="3364083"/>
            <a:ext cx="6621780" cy="972819"/>
          </a:xfrm>
          <a:prstGeom prst="rect">
            <a:avLst/>
          </a:prstGeom>
        </p:spPr>
        <p:txBody>
          <a:bodyPr vert="horz" wrap="square" lIns="0" tIns="12700" rIns="0" bIns="0" rtlCol="0">
            <a:spAutoFit/>
          </a:bodyPr>
          <a:lstStyle/>
          <a:p>
            <a:pPr marL="12700" marR="5080" algn="just">
              <a:lnSpc>
                <a:spcPct val="115100"/>
              </a:lnSpc>
              <a:spcBef>
                <a:spcPts val="100"/>
              </a:spcBef>
            </a:pPr>
            <a:r>
              <a:rPr sz="1800" dirty="0">
                <a:solidFill>
                  <a:srgbClr val="7C858B"/>
                </a:solidFill>
                <a:latin typeface="Verdana"/>
                <a:cs typeface="Verdana"/>
              </a:rPr>
              <a:t>Koridor</a:t>
            </a:r>
            <a:r>
              <a:rPr sz="1800" spc="165" dirty="0">
                <a:solidFill>
                  <a:srgbClr val="7C858B"/>
                </a:solidFill>
                <a:latin typeface="Verdana"/>
                <a:cs typeface="Verdana"/>
              </a:rPr>
              <a:t> </a:t>
            </a:r>
            <a:r>
              <a:rPr sz="1800" dirty="0">
                <a:solidFill>
                  <a:srgbClr val="7C858B"/>
                </a:solidFill>
                <a:latin typeface="Verdana"/>
                <a:cs typeface="Verdana"/>
              </a:rPr>
              <a:t>ve</a:t>
            </a:r>
            <a:r>
              <a:rPr sz="1800" spc="200" dirty="0">
                <a:solidFill>
                  <a:srgbClr val="7C858B"/>
                </a:solidFill>
                <a:latin typeface="Verdana"/>
                <a:cs typeface="Verdana"/>
              </a:rPr>
              <a:t> </a:t>
            </a:r>
            <a:r>
              <a:rPr sz="1800" dirty="0">
                <a:solidFill>
                  <a:srgbClr val="7C858B"/>
                </a:solidFill>
                <a:latin typeface="Verdana"/>
                <a:cs typeface="Verdana"/>
              </a:rPr>
              <a:t>merdivenlerin</a:t>
            </a:r>
            <a:r>
              <a:rPr sz="1800" spc="185" dirty="0">
                <a:solidFill>
                  <a:srgbClr val="7C858B"/>
                </a:solidFill>
                <a:latin typeface="Verdana"/>
                <a:cs typeface="Verdana"/>
              </a:rPr>
              <a:t> </a:t>
            </a:r>
            <a:r>
              <a:rPr sz="1800" dirty="0">
                <a:solidFill>
                  <a:srgbClr val="7C858B"/>
                </a:solidFill>
                <a:latin typeface="Verdana"/>
                <a:cs typeface="Verdana"/>
              </a:rPr>
              <a:t>sağ</a:t>
            </a:r>
            <a:r>
              <a:rPr sz="1800" spc="175" dirty="0">
                <a:solidFill>
                  <a:srgbClr val="7C858B"/>
                </a:solidFill>
                <a:latin typeface="Verdana"/>
                <a:cs typeface="Verdana"/>
              </a:rPr>
              <a:t> </a:t>
            </a:r>
            <a:r>
              <a:rPr sz="1800" dirty="0">
                <a:solidFill>
                  <a:srgbClr val="7C858B"/>
                </a:solidFill>
                <a:latin typeface="Verdana"/>
                <a:cs typeface="Verdana"/>
              </a:rPr>
              <a:t>tarafını</a:t>
            </a:r>
            <a:r>
              <a:rPr sz="1800" spc="185" dirty="0">
                <a:solidFill>
                  <a:srgbClr val="7C858B"/>
                </a:solidFill>
                <a:latin typeface="Verdana"/>
                <a:cs typeface="Verdana"/>
              </a:rPr>
              <a:t> </a:t>
            </a:r>
            <a:r>
              <a:rPr sz="1800" dirty="0">
                <a:solidFill>
                  <a:srgbClr val="7C858B"/>
                </a:solidFill>
                <a:latin typeface="Verdana"/>
                <a:cs typeface="Verdana"/>
              </a:rPr>
              <a:t>kullanın.</a:t>
            </a:r>
            <a:r>
              <a:rPr sz="1800" spc="175" dirty="0">
                <a:solidFill>
                  <a:srgbClr val="7C858B"/>
                </a:solidFill>
                <a:latin typeface="Verdana"/>
                <a:cs typeface="Verdana"/>
              </a:rPr>
              <a:t> </a:t>
            </a:r>
            <a:r>
              <a:rPr sz="1800" spc="-10" dirty="0">
                <a:solidFill>
                  <a:srgbClr val="7C858B"/>
                </a:solidFill>
                <a:latin typeface="Verdana"/>
                <a:cs typeface="Verdana"/>
              </a:rPr>
              <a:t>Yürürken </a:t>
            </a:r>
            <a:r>
              <a:rPr sz="1800" dirty="0">
                <a:solidFill>
                  <a:srgbClr val="7C858B"/>
                </a:solidFill>
                <a:latin typeface="Verdana"/>
                <a:cs typeface="Verdana"/>
              </a:rPr>
              <a:t>gazete,</a:t>
            </a:r>
            <a:r>
              <a:rPr sz="1800" spc="-20" dirty="0">
                <a:solidFill>
                  <a:srgbClr val="7C858B"/>
                </a:solidFill>
                <a:latin typeface="Verdana"/>
                <a:cs typeface="Verdana"/>
              </a:rPr>
              <a:t>  </a:t>
            </a:r>
            <a:r>
              <a:rPr sz="1800" dirty="0">
                <a:solidFill>
                  <a:srgbClr val="7C858B"/>
                </a:solidFill>
                <a:latin typeface="Verdana"/>
                <a:cs typeface="Verdana"/>
              </a:rPr>
              <a:t>dergi</a:t>
            </a:r>
            <a:r>
              <a:rPr sz="1800" spc="-20" dirty="0">
                <a:solidFill>
                  <a:srgbClr val="7C858B"/>
                </a:solidFill>
                <a:latin typeface="Verdana"/>
                <a:cs typeface="Verdana"/>
              </a:rPr>
              <a:t>  </a:t>
            </a:r>
            <a:r>
              <a:rPr sz="1800" dirty="0">
                <a:solidFill>
                  <a:srgbClr val="7C858B"/>
                </a:solidFill>
                <a:latin typeface="Verdana"/>
                <a:cs typeface="Verdana"/>
              </a:rPr>
              <a:t>veya</a:t>
            </a:r>
            <a:r>
              <a:rPr sz="1800" spc="-20" dirty="0">
                <a:solidFill>
                  <a:srgbClr val="7C858B"/>
                </a:solidFill>
                <a:latin typeface="Verdana"/>
                <a:cs typeface="Verdana"/>
              </a:rPr>
              <a:t>  </a:t>
            </a:r>
            <a:r>
              <a:rPr sz="1800" dirty="0">
                <a:solidFill>
                  <a:srgbClr val="7C858B"/>
                </a:solidFill>
                <a:latin typeface="Verdana"/>
                <a:cs typeface="Verdana"/>
              </a:rPr>
              <a:t>elektronik</a:t>
            </a:r>
            <a:r>
              <a:rPr sz="1800" spc="-20" dirty="0">
                <a:solidFill>
                  <a:srgbClr val="7C858B"/>
                </a:solidFill>
                <a:latin typeface="Verdana"/>
                <a:cs typeface="Verdana"/>
              </a:rPr>
              <a:t>  </a:t>
            </a:r>
            <a:r>
              <a:rPr sz="1800" dirty="0">
                <a:solidFill>
                  <a:srgbClr val="7C858B"/>
                </a:solidFill>
                <a:latin typeface="Verdana"/>
                <a:cs typeface="Verdana"/>
              </a:rPr>
              <a:t>cihazdan</a:t>
            </a:r>
            <a:r>
              <a:rPr sz="1800" spc="-20" dirty="0">
                <a:solidFill>
                  <a:srgbClr val="7C858B"/>
                </a:solidFill>
                <a:latin typeface="Verdana"/>
                <a:cs typeface="Verdana"/>
              </a:rPr>
              <a:t>  </a:t>
            </a:r>
            <a:r>
              <a:rPr sz="1800" dirty="0">
                <a:solidFill>
                  <a:srgbClr val="7C858B"/>
                </a:solidFill>
                <a:latin typeface="Verdana"/>
                <a:cs typeface="Verdana"/>
              </a:rPr>
              <a:t>(cep</a:t>
            </a:r>
            <a:r>
              <a:rPr sz="1800" spc="-15" dirty="0">
                <a:solidFill>
                  <a:srgbClr val="7C858B"/>
                </a:solidFill>
                <a:latin typeface="Verdana"/>
                <a:cs typeface="Verdana"/>
              </a:rPr>
              <a:t>  </a:t>
            </a:r>
            <a:r>
              <a:rPr sz="1800" spc="-10" dirty="0">
                <a:solidFill>
                  <a:srgbClr val="7C858B"/>
                </a:solidFill>
                <a:latin typeface="Verdana"/>
                <a:cs typeface="Verdana"/>
              </a:rPr>
              <a:t>telefonu, </a:t>
            </a:r>
            <a:r>
              <a:rPr sz="1800" dirty="0">
                <a:solidFill>
                  <a:srgbClr val="7C858B"/>
                </a:solidFill>
                <a:latin typeface="Verdana"/>
                <a:cs typeface="Verdana"/>
              </a:rPr>
              <a:t>tablet</a:t>
            </a:r>
            <a:r>
              <a:rPr sz="1800" spc="-90" dirty="0">
                <a:solidFill>
                  <a:srgbClr val="7C858B"/>
                </a:solidFill>
                <a:latin typeface="Verdana"/>
                <a:cs typeface="Verdana"/>
              </a:rPr>
              <a:t> </a:t>
            </a:r>
            <a:r>
              <a:rPr sz="1800" spc="-135" dirty="0">
                <a:solidFill>
                  <a:srgbClr val="7C858B"/>
                </a:solidFill>
                <a:latin typeface="Verdana"/>
                <a:cs typeface="Verdana"/>
              </a:rPr>
              <a:t>vb.)</a:t>
            </a:r>
            <a:r>
              <a:rPr sz="1800" spc="-75" dirty="0">
                <a:solidFill>
                  <a:srgbClr val="7C858B"/>
                </a:solidFill>
                <a:latin typeface="Verdana"/>
                <a:cs typeface="Verdana"/>
              </a:rPr>
              <a:t> </a:t>
            </a:r>
            <a:r>
              <a:rPr sz="1800" dirty="0">
                <a:solidFill>
                  <a:srgbClr val="7C858B"/>
                </a:solidFill>
                <a:latin typeface="Verdana"/>
                <a:cs typeface="Verdana"/>
              </a:rPr>
              <a:t>herhangi</a:t>
            </a:r>
            <a:r>
              <a:rPr sz="1800" spc="-90" dirty="0">
                <a:solidFill>
                  <a:srgbClr val="7C858B"/>
                </a:solidFill>
                <a:latin typeface="Verdana"/>
                <a:cs typeface="Verdana"/>
              </a:rPr>
              <a:t> </a:t>
            </a:r>
            <a:r>
              <a:rPr sz="1800" dirty="0">
                <a:solidFill>
                  <a:srgbClr val="7C858B"/>
                </a:solidFill>
                <a:latin typeface="Verdana"/>
                <a:cs typeface="Verdana"/>
              </a:rPr>
              <a:t>bir</a:t>
            </a:r>
            <a:r>
              <a:rPr sz="1800" spc="-70" dirty="0">
                <a:solidFill>
                  <a:srgbClr val="7C858B"/>
                </a:solidFill>
                <a:latin typeface="Verdana"/>
                <a:cs typeface="Verdana"/>
              </a:rPr>
              <a:t> </a:t>
            </a:r>
            <a:r>
              <a:rPr sz="1800" spc="-60" dirty="0">
                <a:solidFill>
                  <a:srgbClr val="7C858B"/>
                </a:solidFill>
                <a:latin typeface="Verdana"/>
                <a:cs typeface="Verdana"/>
              </a:rPr>
              <a:t>şey</a:t>
            </a:r>
            <a:r>
              <a:rPr sz="1800" spc="-75" dirty="0">
                <a:solidFill>
                  <a:srgbClr val="7C858B"/>
                </a:solidFill>
                <a:latin typeface="Verdana"/>
                <a:cs typeface="Verdana"/>
              </a:rPr>
              <a:t> </a:t>
            </a:r>
            <a:r>
              <a:rPr sz="1800" spc="-10" dirty="0">
                <a:solidFill>
                  <a:srgbClr val="7C858B"/>
                </a:solidFill>
                <a:latin typeface="Verdana"/>
                <a:cs typeface="Verdana"/>
              </a:rPr>
              <a:t>okumayın.</a:t>
            </a:r>
            <a:endParaRPr sz="1800">
              <a:latin typeface="Verdana"/>
              <a:cs typeface="Verdana"/>
            </a:endParaRPr>
          </a:p>
        </p:txBody>
      </p:sp>
      <p:pic>
        <p:nvPicPr>
          <p:cNvPr id="6" name="object 6"/>
          <p:cNvPicPr/>
          <p:nvPr/>
        </p:nvPicPr>
        <p:blipFill>
          <a:blip r:embed="rId4" cstate="print"/>
          <a:stretch>
            <a:fillRect/>
          </a:stretch>
        </p:blipFill>
        <p:spPr>
          <a:xfrm>
            <a:off x="3878465" y="655800"/>
            <a:ext cx="951172" cy="2038144"/>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787892" y="4787897"/>
            <a:ext cx="235872" cy="236220"/>
          </a:xfrm>
          <a:prstGeom prst="rect">
            <a:avLst/>
          </a:prstGeom>
        </p:spPr>
      </p:pic>
      <p:pic>
        <p:nvPicPr>
          <p:cNvPr id="3" name="object 3"/>
          <p:cNvPicPr/>
          <p:nvPr/>
        </p:nvPicPr>
        <p:blipFill>
          <a:blip r:embed="rId3" cstate="print"/>
          <a:stretch>
            <a:fillRect/>
          </a:stretch>
        </p:blipFill>
        <p:spPr>
          <a:xfrm>
            <a:off x="1816607" y="484631"/>
            <a:ext cx="4529328" cy="853439"/>
          </a:xfrm>
          <a:prstGeom prst="rect">
            <a:avLst/>
          </a:prstGeom>
        </p:spPr>
      </p:pic>
      <p:pic>
        <p:nvPicPr>
          <p:cNvPr id="4" name="object 4"/>
          <p:cNvPicPr/>
          <p:nvPr/>
        </p:nvPicPr>
        <p:blipFill>
          <a:blip r:embed="rId4" cstate="print"/>
          <a:stretch>
            <a:fillRect/>
          </a:stretch>
        </p:blipFill>
        <p:spPr>
          <a:xfrm>
            <a:off x="2493264" y="1781555"/>
            <a:ext cx="3090672" cy="2915412"/>
          </a:xfrm>
          <a:prstGeom prst="rect">
            <a:avLst/>
          </a:prstGeom>
        </p:spPr>
      </p:pic>
      <p:pic>
        <p:nvPicPr>
          <p:cNvPr id="5" name="object 5"/>
          <p:cNvPicPr/>
          <p:nvPr/>
        </p:nvPicPr>
        <p:blipFill>
          <a:blip r:embed="rId5" cstate="print"/>
          <a:stretch>
            <a:fillRect/>
          </a:stretch>
        </p:blipFill>
        <p:spPr>
          <a:xfrm>
            <a:off x="8663940" y="4762500"/>
            <a:ext cx="426720" cy="365758"/>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p:nvPr/>
        </p:nvSpPr>
        <p:spPr>
          <a:xfrm>
            <a:off x="3523615" y="832230"/>
            <a:ext cx="2644775" cy="656590"/>
          </a:xfrm>
          <a:prstGeom prst="rect">
            <a:avLst/>
          </a:prstGeom>
        </p:spPr>
        <p:txBody>
          <a:bodyPr vert="horz" wrap="square" lIns="0" tIns="12700" rIns="0" bIns="0" rtlCol="0">
            <a:spAutoFit/>
          </a:bodyPr>
          <a:lstStyle/>
          <a:p>
            <a:pPr marL="12700" marR="5080">
              <a:lnSpc>
                <a:spcPct val="114999"/>
              </a:lnSpc>
              <a:spcBef>
                <a:spcPts val="100"/>
              </a:spcBef>
              <a:tabLst>
                <a:tab pos="1379855" algn="l"/>
              </a:tabLst>
            </a:pPr>
            <a:r>
              <a:rPr sz="1800" spc="-10" dirty="0">
                <a:solidFill>
                  <a:srgbClr val="7C858B"/>
                </a:solidFill>
                <a:latin typeface="Verdana"/>
                <a:cs typeface="Verdana"/>
              </a:rPr>
              <a:t>Yetkisiz</a:t>
            </a:r>
            <a:r>
              <a:rPr sz="1800" dirty="0">
                <a:solidFill>
                  <a:srgbClr val="7C858B"/>
                </a:solidFill>
                <a:latin typeface="Verdana"/>
                <a:cs typeface="Verdana"/>
              </a:rPr>
              <a:t>	</a:t>
            </a:r>
            <a:r>
              <a:rPr sz="1800" spc="40" dirty="0">
                <a:solidFill>
                  <a:srgbClr val="7C858B"/>
                </a:solidFill>
                <a:latin typeface="Verdana"/>
                <a:cs typeface="Verdana"/>
              </a:rPr>
              <a:t>olduğunuz </a:t>
            </a:r>
            <a:r>
              <a:rPr sz="1800" dirty="0">
                <a:solidFill>
                  <a:srgbClr val="7C858B"/>
                </a:solidFill>
                <a:latin typeface="Verdana"/>
                <a:cs typeface="Verdana"/>
              </a:rPr>
              <a:t>müdahale</a:t>
            </a:r>
            <a:r>
              <a:rPr sz="1800" spc="175" dirty="0">
                <a:solidFill>
                  <a:srgbClr val="7C858B"/>
                </a:solidFill>
                <a:latin typeface="Verdana"/>
                <a:cs typeface="Verdana"/>
              </a:rPr>
              <a:t> </a:t>
            </a:r>
            <a:r>
              <a:rPr sz="1800" spc="-10" dirty="0">
                <a:solidFill>
                  <a:srgbClr val="7C858B"/>
                </a:solidFill>
                <a:latin typeface="Verdana"/>
                <a:cs typeface="Verdana"/>
              </a:rPr>
              <a:t>etmeyin.</a:t>
            </a:r>
            <a:endParaRPr sz="1800">
              <a:latin typeface="Verdana"/>
              <a:cs typeface="Verdana"/>
            </a:endParaRPr>
          </a:p>
        </p:txBody>
      </p:sp>
      <p:sp>
        <p:nvSpPr>
          <p:cNvPr id="6" name="object 6"/>
          <p:cNvSpPr txBox="1"/>
          <p:nvPr/>
        </p:nvSpPr>
        <p:spPr>
          <a:xfrm>
            <a:off x="6646926" y="873378"/>
            <a:ext cx="230949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7C858B"/>
                </a:solidFill>
                <a:latin typeface="Verdana"/>
                <a:cs typeface="Verdana"/>
              </a:rPr>
              <a:t>alanlara/çalışmalara</a:t>
            </a:r>
            <a:endParaRPr sz="1800">
              <a:latin typeface="Verdana"/>
              <a:cs typeface="Verdana"/>
            </a:endParaRPr>
          </a:p>
        </p:txBody>
      </p:sp>
      <p:sp>
        <p:nvSpPr>
          <p:cNvPr id="7" name="object 7"/>
          <p:cNvSpPr txBox="1"/>
          <p:nvPr/>
        </p:nvSpPr>
        <p:spPr>
          <a:xfrm>
            <a:off x="3523615" y="1463421"/>
            <a:ext cx="5434965" cy="972185"/>
          </a:xfrm>
          <a:prstGeom prst="rect">
            <a:avLst/>
          </a:prstGeom>
        </p:spPr>
        <p:txBody>
          <a:bodyPr vert="horz" wrap="square" lIns="0" tIns="12700" rIns="0" bIns="0" rtlCol="0">
            <a:spAutoFit/>
          </a:bodyPr>
          <a:lstStyle/>
          <a:p>
            <a:pPr marL="12700" marR="5080" algn="just">
              <a:lnSpc>
                <a:spcPct val="114999"/>
              </a:lnSpc>
              <a:spcBef>
                <a:spcPts val="100"/>
              </a:spcBef>
            </a:pPr>
            <a:r>
              <a:rPr sz="1800" dirty="0">
                <a:solidFill>
                  <a:srgbClr val="7C858B"/>
                </a:solidFill>
                <a:latin typeface="Verdana"/>
                <a:cs typeface="Verdana"/>
              </a:rPr>
              <a:t>Elektrikle</a:t>
            </a:r>
            <a:r>
              <a:rPr sz="1800" spc="265" dirty="0">
                <a:solidFill>
                  <a:srgbClr val="7C858B"/>
                </a:solidFill>
                <a:latin typeface="Verdana"/>
                <a:cs typeface="Verdana"/>
              </a:rPr>
              <a:t>    </a:t>
            </a:r>
            <a:r>
              <a:rPr sz="1800" dirty="0">
                <a:solidFill>
                  <a:srgbClr val="7C858B"/>
                </a:solidFill>
                <a:latin typeface="Verdana"/>
                <a:cs typeface="Verdana"/>
              </a:rPr>
              <a:t>ilgili</a:t>
            </a:r>
            <a:r>
              <a:rPr sz="1800" spc="270" dirty="0">
                <a:solidFill>
                  <a:srgbClr val="7C858B"/>
                </a:solidFill>
                <a:latin typeface="Verdana"/>
                <a:cs typeface="Verdana"/>
              </a:rPr>
              <a:t>    </a:t>
            </a:r>
            <a:r>
              <a:rPr sz="1800" dirty="0">
                <a:solidFill>
                  <a:srgbClr val="7C858B"/>
                </a:solidFill>
                <a:latin typeface="Verdana"/>
                <a:cs typeface="Verdana"/>
              </a:rPr>
              <a:t>donanımlara</a:t>
            </a:r>
            <a:r>
              <a:rPr sz="1800" spc="270" dirty="0">
                <a:solidFill>
                  <a:srgbClr val="7C858B"/>
                </a:solidFill>
                <a:latin typeface="Verdana"/>
                <a:cs typeface="Verdana"/>
              </a:rPr>
              <a:t>    </a:t>
            </a:r>
            <a:r>
              <a:rPr sz="1800" spc="-10" dirty="0">
                <a:solidFill>
                  <a:srgbClr val="7C858B"/>
                </a:solidFill>
                <a:latin typeface="Verdana"/>
                <a:cs typeface="Verdana"/>
              </a:rPr>
              <a:t>kesinlikle </a:t>
            </a:r>
            <a:r>
              <a:rPr sz="1800" dirty="0">
                <a:solidFill>
                  <a:srgbClr val="7C858B"/>
                </a:solidFill>
                <a:latin typeface="Verdana"/>
                <a:cs typeface="Verdana"/>
              </a:rPr>
              <a:t>müdahale</a:t>
            </a:r>
            <a:r>
              <a:rPr sz="1800" spc="-30" dirty="0">
                <a:solidFill>
                  <a:srgbClr val="7C858B"/>
                </a:solidFill>
                <a:latin typeface="Verdana"/>
                <a:cs typeface="Verdana"/>
              </a:rPr>
              <a:t>  </a:t>
            </a:r>
            <a:r>
              <a:rPr sz="1800" dirty="0">
                <a:solidFill>
                  <a:srgbClr val="7C858B"/>
                </a:solidFill>
                <a:latin typeface="Verdana"/>
                <a:cs typeface="Verdana"/>
              </a:rPr>
              <a:t>etmeyin,</a:t>
            </a:r>
            <a:r>
              <a:rPr sz="1800" spc="-15" dirty="0">
                <a:solidFill>
                  <a:srgbClr val="7C858B"/>
                </a:solidFill>
                <a:latin typeface="Verdana"/>
                <a:cs typeface="Verdana"/>
              </a:rPr>
              <a:t>  </a:t>
            </a:r>
            <a:r>
              <a:rPr sz="1800" dirty="0">
                <a:solidFill>
                  <a:srgbClr val="7C858B"/>
                </a:solidFill>
                <a:latin typeface="Verdana"/>
                <a:cs typeface="Verdana"/>
              </a:rPr>
              <a:t>arıza</a:t>
            </a:r>
            <a:r>
              <a:rPr sz="1800" spc="-10" dirty="0">
                <a:solidFill>
                  <a:srgbClr val="7C858B"/>
                </a:solidFill>
                <a:latin typeface="Verdana"/>
                <a:cs typeface="Verdana"/>
              </a:rPr>
              <a:t>  </a:t>
            </a:r>
            <a:r>
              <a:rPr sz="1800" spc="60" dirty="0">
                <a:solidFill>
                  <a:srgbClr val="7C858B"/>
                </a:solidFill>
                <a:latin typeface="Verdana"/>
                <a:cs typeface="Verdana"/>
              </a:rPr>
              <a:t>durumunda</a:t>
            </a:r>
            <a:r>
              <a:rPr sz="1800" spc="-25" dirty="0">
                <a:solidFill>
                  <a:srgbClr val="7C858B"/>
                </a:solidFill>
                <a:latin typeface="Verdana"/>
                <a:cs typeface="Verdana"/>
              </a:rPr>
              <a:t>  </a:t>
            </a:r>
            <a:r>
              <a:rPr sz="1800" spc="-10" dirty="0">
                <a:solidFill>
                  <a:srgbClr val="7C858B"/>
                </a:solidFill>
                <a:latin typeface="Verdana"/>
                <a:cs typeface="Verdana"/>
              </a:rPr>
              <a:t>yetkili </a:t>
            </a:r>
            <a:r>
              <a:rPr sz="1800" spc="-35" dirty="0">
                <a:solidFill>
                  <a:srgbClr val="7C858B"/>
                </a:solidFill>
                <a:latin typeface="Verdana"/>
                <a:cs typeface="Verdana"/>
              </a:rPr>
              <a:t>kişiye</a:t>
            </a:r>
            <a:r>
              <a:rPr sz="1800" spc="-75" dirty="0">
                <a:solidFill>
                  <a:srgbClr val="7C858B"/>
                </a:solidFill>
                <a:latin typeface="Verdana"/>
                <a:cs typeface="Verdana"/>
              </a:rPr>
              <a:t> </a:t>
            </a:r>
            <a:r>
              <a:rPr sz="1800" dirty="0">
                <a:solidFill>
                  <a:srgbClr val="7C858B"/>
                </a:solidFill>
                <a:latin typeface="Verdana"/>
                <a:cs typeface="Verdana"/>
              </a:rPr>
              <a:t>haber</a:t>
            </a:r>
            <a:r>
              <a:rPr sz="1800" spc="-90" dirty="0">
                <a:solidFill>
                  <a:srgbClr val="7C858B"/>
                </a:solidFill>
                <a:latin typeface="Verdana"/>
                <a:cs typeface="Verdana"/>
              </a:rPr>
              <a:t> </a:t>
            </a:r>
            <a:r>
              <a:rPr sz="1800" spc="-10" dirty="0">
                <a:solidFill>
                  <a:srgbClr val="7C858B"/>
                </a:solidFill>
                <a:latin typeface="Verdana"/>
                <a:cs typeface="Verdana"/>
              </a:rPr>
              <a:t>verin.</a:t>
            </a:r>
            <a:endParaRPr sz="1800">
              <a:latin typeface="Verdana"/>
              <a:cs typeface="Verdana"/>
            </a:endParaRPr>
          </a:p>
        </p:txBody>
      </p:sp>
      <p:sp>
        <p:nvSpPr>
          <p:cNvPr id="8" name="object 8"/>
          <p:cNvSpPr txBox="1"/>
          <p:nvPr/>
        </p:nvSpPr>
        <p:spPr>
          <a:xfrm>
            <a:off x="3610102" y="3100556"/>
            <a:ext cx="5168900" cy="656590"/>
          </a:xfrm>
          <a:prstGeom prst="rect">
            <a:avLst/>
          </a:prstGeom>
        </p:spPr>
        <p:txBody>
          <a:bodyPr vert="horz" wrap="square" lIns="0" tIns="53340" rIns="0" bIns="0" rtlCol="0">
            <a:spAutoFit/>
          </a:bodyPr>
          <a:lstStyle/>
          <a:p>
            <a:pPr marL="12700">
              <a:lnSpc>
                <a:spcPct val="100000"/>
              </a:lnSpc>
              <a:spcBef>
                <a:spcPts val="420"/>
              </a:spcBef>
              <a:tabLst>
                <a:tab pos="1437640" algn="l"/>
                <a:tab pos="2324735" algn="l"/>
                <a:tab pos="3231515" algn="l"/>
                <a:tab pos="3705860" algn="l"/>
                <a:tab pos="4458970" algn="l"/>
                <a:tab pos="4894580" algn="l"/>
              </a:tabLst>
            </a:pPr>
            <a:r>
              <a:rPr sz="1800" spc="-10" dirty="0">
                <a:solidFill>
                  <a:srgbClr val="7C858B"/>
                </a:solidFill>
                <a:latin typeface="Verdana"/>
                <a:cs typeface="Verdana"/>
              </a:rPr>
              <a:t>Mutfaktaki</a:t>
            </a:r>
            <a:r>
              <a:rPr sz="1800" dirty="0">
                <a:solidFill>
                  <a:srgbClr val="7C858B"/>
                </a:solidFill>
                <a:latin typeface="Verdana"/>
                <a:cs typeface="Verdana"/>
              </a:rPr>
              <a:t>	</a:t>
            </a:r>
            <a:r>
              <a:rPr sz="1800" spc="-20" dirty="0">
                <a:solidFill>
                  <a:srgbClr val="7C858B"/>
                </a:solidFill>
                <a:latin typeface="Verdana"/>
                <a:cs typeface="Verdana"/>
              </a:rPr>
              <a:t>soğuk</a:t>
            </a:r>
            <a:r>
              <a:rPr sz="1800" dirty="0">
                <a:solidFill>
                  <a:srgbClr val="7C858B"/>
                </a:solidFill>
                <a:latin typeface="Verdana"/>
                <a:cs typeface="Verdana"/>
              </a:rPr>
              <a:t>	</a:t>
            </a:r>
            <a:r>
              <a:rPr sz="1800" spc="-10" dirty="0">
                <a:solidFill>
                  <a:srgbClr val="7C858B"/>
                </a:solidFill>
                <a:latin typeface="Verdana"/>
                <a:cs typeface="Verdana"/>
              </a:rPr>
              <a:t>odalar</a:t>
            </a:r>
            <a:r>
              <a:rPr sz="1800" dirty="0">
                <a:solidFill>
                  <a:srgbClr val="7C858B"/>
                </a:solidFill>
                <a:latin typeface="Verdana"/>
                <a:cs typeface="Verdana"/>
              </a:rPr>
              <a:t>	</a:t>
            </a:r>
            <a:r>
              <a:rPr sz="1800" spc="-25" dirty="0">
                <a:solidFill>
                  <a:srgbClr val="7C858B"/>
                </a:solidFill>
                <a:latin typeface="Verdana"/>
                <a:cs typeface="Verdana"/>
              </a:rPr>
              <a:t>da</a:t>
            </a:r>
            <a:r>
              <a:rPr sz="1800" dirty="0">
                <a:solidFill>
                  <a:srgbClr val="7C858B"/>
                </a:solidFill>
                <a:latin typeface="Verdana"/>
                <a:cs typeface="Verdana"/>
              </a:rPr>
              <a:t>	</a:t>
            </a:r>
            <a:r>
              <a:rPr sz="1800" spc="-10" dirty="0">
                <a:solidFill>
                  <a:srgbClr val="7C858B"/>
                </a:solidFill>
                <a:latin typeface="Verdana"/>
                <a:cs typeface="Verdana"/>
              </a:rPr>
              <a:t>dahil</a:t>
            </a:r>
            <a:r>
              <a:rPr sz="1800" dirty="0">
                <a:solidFill>
                  <a:srgbClr val="7C858B"/>
                </a:solidFill>
                <a:latin typeface="Verdana"/>
                <a:cs typeface="Verdana"/>
              </a:rPr>
              <a:t>	</a:t>
            </a:r>
            <a:r>
              <a:rPr sz="1800" spc="-25" dirty="0">
                <a:solidFill>
                  <a:srgbClr val="7C858B"/>
                </a:solidFill>
                <a:latin typeface="Verdana"/>
                <a:cs typeface="Verdana"/>
              </a:rPr>
              <a:t>fiş</a:t>
            </a:r>
            <a:r>
              <a:rPr sz="1800" dirty="0">
                <a:solidFill>
                  <a:srgbClr val="7C858B"/>
                </a:solidFill>
                <a:latin typeface="Verdana"/>
                <a:cs typeface="Verdana"/>
              </a:rPr>
              <a:t>	</a:t>
            </a:r>
            <a:r>
              <a:rPr sz="1800" spc="-25" dirty="0">
                <a:solidFill>
                  <a:srgbClr val="7C858B"/>
                </a:solidFill>
                <a:latin typeface="Verdana"/>
                <a:cs typeface="Verdana"/>
              </a:rPr>
              <a:t>ve</a:t>
            </a:r>
            <a:endParaRPr sz="1800">
              <a:latin typeface="Verdana"/>
              <a:cs typeface="Verdana"/>
            </a:endParaRPr>
          </a:p>
          <a:p>
            <a:pPr marL="12700">
              <a:lnSpc>
                <a:spcPct val="100000"/>
              </a:lnSpc>
              <a:spcBef>
                <a:spcPts val="325"/>
              </a:spcBef>
            </a:pPr>
            <a:r>
              <a:rPr sz="1800" spc="-20" dirty="0">
                <a:solidFill>
                  <a:srgbClr val="7C858B"/>
                </a:solidFill>
                <a:latin typeface="Verdana"/>
                <a:cs typeface="Verdana"/>
              </a:rPr>
              <a:t>prizler</a:t>
            </a:r>
            <a:r>
              <a:rPr sz="1800" spc="-120" dirty="0">
                <a:solidFill>
                  <a:srgbClr val="7C858B"/>
                </a:solidFill>
                <a:latin typeface="Verdana"/>
                <a:cs typeface="Verdana"/>
              </a:rPr>
              <a:t> </a:t>
            </a:r>
            <a:r>
              <a:rPr sz="1800" dirty="0">
                <a:solidFill>
                  <a:srgbClr val="7C858B"/>
                </a:solidFill>
                <a:latin typeface="Verdana"/>
                <a:cs typeface="Verdana"/>
              </a:rPr>
              <a:t>ile</a:t>
            </a:r>
            <a:r>
              <a:rPr sz="1800" spc="395" dirty="0">
                <a:solidFill>
                  <a:srgbClr val="7C858B"/>
                </a:solidFill>
                <a:latin typeface="Verdana"/>
                <a:cs typeface="Verdana"/>
              </a:rPr>
              <a:t> </a:t>
            </a:r>
            <a:r>
              <a:rPr sz="1800" dirty="0">
                <a:solidFill>
                  <a:srgbClr val="7C858B"/>
                </a:solidFill>
                <a:latin typeface="Verdana"/>
                <a:cs typeface="Verdana"/>
              </a:rPr>
              <a:t>sigorta</a:t>
            </a:r>
            <a:r>
              <a:rPr sz="1800" spc="-130" dirty="0">
                <a:solidFill>
                  <a:srgbClr val="7C858B"/>
                </a:solidFill>
                <a:latin typeface="Verdana"/>
                <a:cs typeface="Verdana"/>
              </a:rPr>
              <a:t> </a:t>
            </a:r>
            <a:r>
              <a:rPr sz="1800" dirty="0">
                <a:solidFill>
                  <a:srgbClr val="7C858B"/>
                </a:solidFill>
                <a:latin typeface="Verdana"/>
                <a:cs typeface="Verdana"/>
              </a:rPr>
              <a:t>kutularına</a:t>
            </a:r>
            <a:r>
              <a:rPr sz="1800" spc="-130" dirty="0">
                <a:solidFill>
                  <a:srgbClr val="7C858B"/>
                </a:solidFill>
                <a:latin typeface="Verdana"/>
                <a:cs typeface="Verdana"/>
              </a:rPr>
              <a:t> </a:t>
            </a:r>
            <a:r>
              <a:rPr sz="1800" spc="-10" dirty="0">
                <a:solidFill>
                  <a:srgbClr val="7C858B"/>
                </a:solidFill>
                <a:latin typeface="Verdana"/>
                <a:cs typeface="Verdana"/>
              </a:rPr>
              <a:t>su</a:t>
            </a:r>
            <a:r>
              <a:rPr sz="1800" spc="-130" dirty="0">
                <a:solidFill>
                  <a:srgbClr val="7C858B"/>
                </a:solidFill>
                <a:latin typeface="Verdana"/>
                <a:cs typeface="Verdana"/>
              </a:rPr>
              <a:t> </a:t>
            </a:r>
            <a:r>
              <a:rPr sz="1800" spc="-10" dirty="0">
                <a:solidFill>
                  <a:srgbClr val="7C858B"/>
                </a:solidFill>
                <a:latin typeface="Verdana"/>
                <a:cs typeface="Verdana"/>
              </a:rPr>
              <a:t>tutmayın</a:t>
            </a:r>
            <a:endParaRPr sz="1800">
              <a:latin typeface="Verdana"/>
              <a:cs typeface="Verdana"/>
            </a:endParaRPr>
          </a:p>
        </p:txBody>
      </p:sp>
      <p:pic>
        <p:nvPicPr>
          <p:cNvPr id="9" name="object 9"/>
          <p:cNvPicPr/>
          <p:nvPr/>
        </p:nvPicPr>
        <p:blipFill>
          <a:blip r:embed="rId4" cstate="print"/>
          <a:stretch>
            <a:fillRect/>
          </a:stretch>
        </p:blipFill>
        <p:spPr>
          <a:xfrm>
            <a:off x="272795" y="469391"/>
            <a:ext cx="3144012" cy="4209288"/>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p:nvPr/>
        </p:nvSpPr>
        <p:spPr>
          <a:xfrm>
            <a:off x="464007" y="2880741"/>
            <a:ext cx="8187055" cy="656590"/>
          </a:xfrm>
          <a:prstGeom prst="rect">
            <a:avLst/>
          </a:prstGeom>
        </p:spPr>
        <p:txBody>
          <a:bodyPr vert="horz" wrap="square" lIns="0" tIns="12700" rIns="0" bIns="0" rtlCol="0">
            <a:spAutoFit/>
          </a:bodyPr>
          <a:lstStyle/>
          <a:p>
            <a:pPr marL="12700" marR="5080">
              <a:lnSpc>
                <a:spcPct val="114999"/>
              </a:lnSpc>
              <a:spcBef>
                <a:spcPts val="100"/>
              </a:spcBef>
            </a:pPr>
            <a:r>
              <a:rPr sz="1800" dirty="0">
                <a:solidFill>
                  <a:srgbClr val="7C858B"/>
                </a:solidFill>
                <a:latin typeface="Verdana"/>
                <a:cs typeface="Verdana"/>
              </a:rPr>
              <a:t>Ergonomi</a:t>
            </a:r>
            <a:r>
              <a:rPr sz="1800" spc="265" dirty="0">
                <a:solidFill>
                  <a:srgbClr val="7C858B"/>
                </a:solidFill>
                <a:latin typeface="Verdana"/>
                <a:cs typeface="Verdana"/>
              </a:rPr>
              <a:t> </a:t>
            </a:r>
            <a:r>
              <a:rPr sz="1800" dirty="0">
                <a:solidFill>
                  <a:srgbClr val="7C858B"/>
                </a:solidFill>
                <a:latin typeface="Verdana"/>
                <a:cs typeface="Verdana"/>
              </a:rPr>
              <a:t>kriterlerine</a:t>
            </a:r>
            <a:r>
              <a:rPr sz="1800" spc="280" dirty="0">
                <a:solidFill>
                  <a:srgbClr val="7C858B"/>
                </a:solidFill>
                <a:latin typeface="Verdana"/>
                <a:cs typeface="Verdana"/>
              </a:rPr>
              <a:t> </a:t>
            </a:r>
            <a:r>
              <a:rPr sz="1800" dirty="0">
                <a:solidFill>
                  <a:srgbClr val="7C858B"/>
                </a:solidFill>
                <a:latin typeface="Verdana"/>
                <a:cs typeface="Verdana"/>
              </a:rPr>
              <a:t>dikkat</a:t>
            </a:r>
            <a:r>
              <a:rPr sz="1800" spc="280" dirty="0">
                <a:solidFill>
                  <a:srgbClr val="7C858B"/>
                </a:solidFill>
                <a:latin typeface="Verdana"/>
                <a:cs typeface="Verdana"/>
              </a:rPr>
              <a:t> </a:t>
            </a:r>
            <a:r>
              <a:rPr sz="1800" dirty="0">
                <a:solidFill>
                  <a:srgbClr val="7C858B"/>
                </a:solidFill>
                <a:latin typeface="Verdana"/>
                <a:cs typeface="Verdana"/>
              </a:rPr>
              <a:t>edin,</a:t>
            </a:r>
            <a:r>
              <a:rPr sz="1800" spc="275" dirty="0">
                <a:solidFill>
                  <a:srgbClr val="7C858B"/>
                </a:solidFill>
                <a:latin typeface="Verdana"/>
                <a:cs typeface="Verdana"/>
              </a:rPr>
              <a:t> </a:t>
            </a:r>
            <a:r>
              <a:rPr sz="1800" dirty="0">
                <a:solidFill>
                  <a:srgbClr val="7C858B"/>
                </a:solidFill>
                <a:latin typeface="Verdana"/>
                <a:cs typeface="Verdana"/>
              </a:rPr>
              <a:t>belirli</a:t>
            </a:r>
            <a:r>
              <a:rPr sz="1800" spc="280" dirty="0">
                <a:solidFill>
                  <a:srgbClr val="7C858B"/>
                </a:solidFill>
                <a:latin typeface="Verdana"/>
                <a:cs typeface="Verdana"/>
              </a:rPr>
              <a:t> </a:t>
            </a:r>
            <a:r>
              <a:rPr sz="1800" dirty="0">
                <a:solidFill>
                  <a:srgbClr val="7C858B"/>
                </a:solidFill>
                <a:latin typeface="Verdana"/>
                <a:cs typeface="Verdana"/>
              </a:rPr>
              <a:t>aralıklarla</a:t>
            </a:r>
            <a:r>
              <a:rPr sz="1800" spc="290" dirty="0">
                <a:solidFill>
                  <a:srgbClr val="7C858B"/>
                </a:solidFill>
                <a:latin typeface="Verdana"/>
                <a:cs typeface="Verdana"/>
              </a:rPr>
              <a:t> </a:t>
            </a:r>
            <a:r>
              <a:rPr sz="1800" spc="50" dirty="0">
                <a:solidFill>
                  <a:srgbClr val="7C858B"/>
                </a:solidFill>
                <a:latin typeface="Verdana"/>
                <a:cs typeface="Verdana"/>
              </a:rPr>
              <a:t>hekim</a:t>
            </a:r>
            <a:r>
              <a:rPr sz="1800" spc="270" dirty="0">
                <a:solidFill>
                  <a:srgbClr val="7C858B"/>
                </a:solidFill>
                <a:latin typeface="Verdana"/>
                <a:cs typeface="Verdana"/>
              </a:rPr>
              <a:t> </a:t>
            </a:r>
            <a:r>
              <a:rPr sz="1800" spc="-10" dirty="0">
                <a:solidFill>
                  <a:srgbClr val="7C858B"/>
                </a:solidFill>
                <a:latin typeface="Verdana"/>
                <a:cs typeface="Verdana"/>
              </a:rPr>
              <a:t>tarafından </a:t>
            </a:r>
            <a:r>
              <a:rPr sz="1800" dirty="0">
                <a:solidFill>
                  <a:srgbClr val="7C858B"/>
                </a:solidFill>
                <a:latin typeface="Verdana"/>
                <a:cs typeface="Verdana"/>
              </a:rPr>
              <a:t>önerilen</a:t>
            </a:r>
            <a:r>
              <a:rPr sz="1800" spc="-70" dirty="0">
                <a:solidFill>
                  <a:srgbClr val="7C858B"/>
                </a:solidFill>
                <a:latin typeface="Verdana"/>
                <a:cs typeface="Verdana"/>
              </a:rPr>
              <a:t> </a:t>
            </a:r>
            <a:r>
              <a:rPr sz="1800" spc="-20" dirty="0">
                <a:solidFill>
                  <a:srgbClr val="7C858B"/>
                </a:solidFill>
                <a:latin typeface="Verdana"/>
                <a:cs typeface="Verdana"/>
              </a:rPr>
              <a:t>egzersizleri </a:t>
            </a:r>
            <a:r>
              <a:rPr sz="1800" spc="-10" dirty="0">
                <a:solidFill>
                  <a:srgbClr val="7C858B"/>
                </a:solidFill>
                <a:latin typeface="Verdana"/>
                <a:cs typeface="Verdana"/>
              </a:rPr>
              <a:t>uygulayın.</a:t>
            </a:r>
            <a:endParaRPr sz="1800">
              <a:latin typeface="Verdana"/>
              <a:cs typeface="Verdana"/>
            </a:endParaRPr>
          </a:p>
        </p:txBody>
      </p:sp>
      <p:pic>
        <p:nvPicPr>
          <p:cNvPr id="6" name="object 6"/>
          <p:cNvPicPr/>
          <p:nvPr/>
        </p:nvPicPr>
        <p:blipFill>
          <a:blip r:embed="rId4" cstate="print"/>
          <a:stretch>
            <a:fillRect/>
          </a:stretch>
        </p:blipFill>
        <p:spPr>
          <a:xfrm>
            <a:off x="7423404" y="411480"/>
            <a:ext cx="696468" cy="1824228"/>
          </a:xfrm>
          <a:prstGeom prst="rect">
            <a:avLst/>
          </a:prstGeom>
        </p:spPr>
      </p:pic>
      <p:pic>
        <p:nvPicPr>
          <p:cNvPr id="7" name="object 7"/>
          <p:cNvPicPr/>
          <p:nvPr/>
        </p:nvPicPr>
        <p:blipFill>
          <a:blip r:embed="rId5" cstate="print"/>
          <a:stretch>
            <a:fillRect/>
          </a:stretch>
        </p:blipFill>
        <p:spPr>
          <a:xfrm>
            <a:off x="3069335" y="483108"/>
            <a:ext cx="637032" cy="1828546"/>
          </a:xfrm>
          <a:prstGeom prst="rect">
            <a:avLst/>
          </a:prstGeom>
        </p:spPr>
      </p:pic>
      <p:pic>
        <p:nvPicPr>
          <p:cNvPr id="8" name="object 8"/>
          <p:cNvPicPr/>
          <p:nvPr/>
        </p:nvPicPr>
        <p:blipFill>
          <a:blip r:embed="rId6" cstate="print"/>
          <a:stretch>
            <a:fillRect/>
          </a:stretch>
        </p:blipFill>
        <p:spPr>
          <a:xfrm>
            <a:off x="5017008" y="601980"/>
            <a:ext cx="1095756" cy="1670304"/>
          </a:xfrm>
          <a:prstGeom prst="rect">
            <a:avLst/>
          </a:prstGeom>
        </p:spPr>
      </p:pic>
      <p:pic>
        <p:nvPicPr>
          <p:cNvPr id="9" name="object 9"/>
          <p:cNvPicPr/>
          <p:nvPr/>
        </p:nvPicPr>
        <p:blipFill>
          <a:blip r:embed="rId7" cstate="print"/>
          <a:stretch>
            <a:fillRect/>
          </a:stretch>
        </p:blipFill>
        <p:spPr>
          <a:xfrm>
            <a:off x="1075944" y="601980"/>
            <a:ext cx="713232" cy="1459991"/>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p:nvPr/>
        </p:nvSpPr>
        <p:spPr>
          <a:xfrm>
            <a:off x="1510030" y="3672332"/>
            <a:ext cx="5764530" cy="656590"/>
          </a:xfrm>
          <a:prstGeom prst="rect">
            <a:avLst/>
          </a:prstGeom>
        </p:spPr>
        <p:txBody>
          <a:bodyPr vert="horz" wrap="square" lIns="0" tIns="53340" rIns="0" bIns="0" rtlCol="0">
            <a:spAutoFit/>
          </a:bodyPr>
          <a:lstStyle/>
          <a:p>
            <a:pPr algn="ctr">
              <a:lnSpc>
                <a:spcPct val="100000"/>
              </a:lnSpc>
              <a:spcBef>
                <a:spcPts val="420"/>
              </a:spcBef>
            </a:pPr>
            <a:r>
              <a:rPr sz="1800" dirty="0">
                <a:solidFill>
                  <a:srgbClr val="7C858B"/>
                </a:solidFill>
                <a:latin typeface="Verdana"/>
                <a:cs typeface="Verdana"/>
              </a:rPr>
              <a:t>Dolapların</a:t>
            </a:r>
            <a:r>
              <a:rPr sz="1800" spc="-45" dirty="0">
                <a:solidFill>
                  <a:srgbClr val="7C858B"/>
                </a:solidFill>
                <a:latin typeface="Verdana"/>
                <a:cs typeface="Verdana"/>
              </a:rPr>
              <a:t> </a:t>
            </a:r>
            <a:r>
              <a:rPr sz="1800" dirty="0">
                <a:solidFill>
                  <a:srgbClr val="7C858B"/>
                </a:solidFill>
                <a:latin typeface="Verdana"/>
                <a:cs typeface="Verdana"/>
              </a:rPr>
              <a:t>üzerinde</a:t>
            </a:r>
            <a:r>
              <a:rPr sz="1800" spc="-45" dirty="0">
                <a:solidFill>
                  <a:srgbClr val="7C858B"/>
                </a:solidFill>
                <a:latin typeface="Verdana"/>
                <a:cs typeface="Verdana"/>
              </a:rPr>
              <a:t> </a:t>
            </a:r>
            <a:r>
              <a:rPr sz="1800" spc="-55" dirty="0">
                <a:solidFill>
                  <a:srgbClr val="7C858B"/>
                </a:solidFill>
                <a:latin typeface="Verdana"/>
                <a:cs typeface="Verdana"/>
              </a:rPr>
              <a:t>ve </a:t>
            </a:r>
            <a:r>
              <a:rPr sz="1800" dirty="0">
                <a:solidFill>
                  <a:srgbClr val="7C858B"/>
                </a:solidFill>
                <a:latin typeface="Verdana"/>
                <a:cs typeface="Verdana"/>
              </a:rPr>
              <a:t>geçişi</a:t>
            </a:r>
            <a:r>
              <a:rPr sz="1800" spc="-40" dirty="0">
                <a:solidFill>
                  <a:srgbClr val="7C858B"/>
                </a:solidFill>
                <a:latin typeface="Verdana"/>
                <a:cs typeface="Verdana"/>
              </a:rPr>
              <a:t> </a:t>
            </a:r>
            <a:r>
              <a:rPr sz="1800" dirty="0">
                <a:solidFill>
                  <a:srgbClr val="7C858B"/>
                </a:solidFill>
                <a:latin typeface="Verdana"/>
                <a:cs typeface="Verdana"/>
              </a:rPr>
              <a:t>engelleyecek</a:t>
            </a:r>
            <a:r>
              <a:rPr sz="1800" spc="-45" dirty="0">
                <a:solidFill>
                  <a:srgbClr val="7C858B"/>
                </a:solidFill>
                <a:latin typeface="Verdana"/>
                <a:cs typeface="Verdana"/>
              </a:rPr>
              <a:t> </a:t>
            </a:r>
            <a:r>
              <a:rPr sz="1800" spc="-10" dirty="0">
                <a:solidFill>
                  <a:srgbClr val="7C858B"/>
                </a:solidFill>
                <a:latin typeface="Verdana"/>
                <a:cs typeface="Verdana"/>
              </a:rPr>
              <a:t>şekilde</a:t>
            </a:r>
            <a:endParaRPr sz="1800">
              <a:latin typeface="Verdana"/>
              <a:cs typeface="Verdana"/>
            </a:endParaRPr>
          </a:p>
          <a:p>
            <a:pPr marL="1905" algn="ctr">
              <a:lnSpc>
                <a:spcPct val="100000"/>
              </a:lnSpc>
              <a:spcBef>
                <a:spcPts val="325"/>
              </a:spcBef>
            </a:pPr>
            <a:r>
              <a:rPr sz="1800" dirty="0">
                <a:solidFill>
                  <a:srgbClr val="7C858B"/>
                </a:solidFill>
                <a:latin typeface="Verdana"/>
                <a:cs typeface="Verdana"/>
              </a:rPr>
              <a:t>koridorlarda</a:t>
            </a:r>
            <a:r>
              <a:rPr sz="1800" spc="40" dirty="0">
                <a:solidFill>
                  <a:srgbClr val="7C858B"/>
                </a:solidFill>
                <a:latin typeface="Verdana"/>
                <a:cs typeface="Verdana"/>
              </a:rPr>
              <a:t> </a:t>
            </a:r>
            <a:r>
              <a:rPr sz="1800" dirty="0">
                <a:solidFill>
                  <a:srgbClr val="7C858B"/>
                </a:solidFill>
                <a:latin typeface="Verdana"/>
                <a:cs typeface="Verdana"/>
              </a:rPr>
              <a:t>malzeme</a:t>
            </a:r>
            <a:r>
              <a:rPr sz="1800" spc="15" dirty="0">
                <a:solidFill>
                  <a:srgbClr val="7C858B"/>
                </a:solidFill>
                <a:latin typeface="Verdana"/>
                <a:cs typeface="Verdana"/>
              </a:rPr>
              <a:t> </a:t>
            </a:r>
            <a:r>
              <a:rPr sz="1800" spc="-10" dirty="0">
                <a:solidFill>
                  <a:srgbClr val="7C858B"/>
                </a:solidFill>
                <a:latin typeface="Verdana"/>
                <a:cs typeface="Verdana"/>
              </a:rPr>
              <a:t>istiflemeyin.</a:t>
            </a:r>
            <a:endParaRPr sz="1800">
              <a:latin typeface="Verdana"/>
              <a:cs typeface="Verdana"/>
            </a:endParaRPr>
          </a:p>
        </p:txBody>
      </p:sp>
      <p:pic>
        <p:nvPicPr>
          <p:cNvPr id="6" name="object 6"/>
          <p:cNvPicPr/>
          <p:nvPr/>
        </p:nvPicPr>
        <p:blipFill>
          <a:blip r:embed="rId4" cstate="print"/>
          <a:stretch>
            <a:fillRect/>
          </a:stretch>
        </p:blipFill>
        <p:spPr>
          <a:xfrm>
            <a:off x="1296924" y="451104"/>
            <a:ext cx="1854707" cy="2654808"/>
          </a:xfrm>
          <a:prstGeom prst="rect">
            <a:avLst/>
          </a:prstGeom>
        </p:spPr>
      </p:pic>
      <p:pic>
        <p:nvPicPr>
          <p:cNvPr id="7" name="object 7"/>
          <p:cNvPicPr/>
          <p:nvPr/>
        </p:nvPicPr>
        <p:blipFill>
          <a:blip r:embed="rId5" cstate="print"/>
          <a:stretch>
            <a:fillRect/>
          </a:stretch>
        </p:blipFill>
        <p:spPr>
          <a:xfrm>
            <a:off x="3837432" y="451104"/>
            <a:ext cx="3540252" cy="2654808"/>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1295400" y="1203325"/>
            <a:ext cx="6400800" cy="2514600"/>
          </a:xfrm>
          <a:prstGeom prst="rect">
            <a:avLst/>
          </a:prstGeom>
        </p:spPr>
      </p:pic>
      <p:pic>
        <p:nvPicPr>
          <p:cNvPr id="5" name="object 5"/>
          <p:cNvPicPr/>
          <p:nvPr/>
        </p:nvPicPr>
        <p:blipFill>
          <a:blip r:embed="rId4" cstate="print"/>
          <a:stretch>
            <a:fillRect/>
          </a:stretch>
        </p:blipFill>
        <p:spPr>
          <a:xfrm>
            <a:off x="8663940" y="4762500"/>
            <a:ext cx="426720" cy="365758"/>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p:nvPr/>
        </p:nvSpPr>
        <p:spPr>
          <a:xfrm>
            <a:off x="914400" y="1827275"/>
            <a:ext cx="7235317" cy="649922"/>
          </a:xfrm>
          <a:prstGeom prst="rect">
            <a:avLst/>
          </a:prstGeom>
        </p:spPr>
        <p:txBody>
          <a:bodyPr vert="horz" wrap="square" lIns="0" tIns="12700" rIns="0" bIns="0" rtlCol="0">
            <a:spAutoFit/>
          </a:bodyPr>
          <a:lstStyle/>
          <a:p>
            <a:pPr marL="12065" marR="5080" indent="-2540" algn="ctr">
              <a:lnSpc>
                <a:spcPct val="114999"/>
              </a:lnSpc>
              <a:spcBef>
                <a:spcPts val="100"/>
              </a:spcBef>
            </a:pPr>
            <a:r>
              <a:rPr sz="1800" dirty="0">
                <a:solidFill>
                  <a:srgbClr val="7C858B"/>
                </a:solidFill>
                <a:latin typeface="Verdana"/>
                <a:cs typeface="Verdana"/>
              </a:rPr>
              <a:t>Acil</a:t>
            </a:r>
            <a:r>
              <a:rPr sz="1800" spc="-35" dirty="0">
                <a:solidFill>
                  <a:srgbClr val="7C858B"/>
                </a:solidFill>
                <a:latin typeface="Verdana"/>
                <a:cs typeface="Verdana"/>
              </a:rPr>
              <a:t> </a:t>
            </a:r>
            <a:r>
              <a:rPr sz="1800" dirty="0">
                <a:solidFill>
                  <a:srgbClr val="7C858B"/>
                </a:solidFill>
                <a:latin typeface="Verdana"/>
                <a:cs typeface="Verdana"/>
              </a:rPr>
              <a:t>durumlarda</a:t>
            </a:r>
            <a:r>
              <a:rPr sz="1800" spc="10" dirty="0">
                <a:solidFill>
                  <a:srgbClr val="7C858B"/>
                </a:solidFill>
                <a:latin typeface="Verdana"/>
                <a:cs typeface="Verdana"/>
              </a:rPr>
              <a:t> </a:t>
            </a:r>
            <a:r>
              <a:rPr sz="1800" spc="80" dirty="0">
                <a:solidFill>
                  <a:srgbClr val="7C858B"/>
                </a:solidFill>
                <a:latin typeface="Verdana"/>
                <a:cs typeface="Verdana"/>
              </a:rPr>
              <a:t>tüm</a:t>
            </a:r>
            <a:r>
              <a:rPr sz="1800" spc="-20" dirty="0">
                <a:solidFill>
                  <a:srgbClr val="7C858B"/>
                </a:solidFill>
                <a:latin typeface="Verdana"/>
                <a:cs typeface="Verdana"/>
              </a:rPr>
              <a:t> </a:t>
            </a:r>
            <a:r>
              <a:rPr sz="1800" spc="-10" dirty="0">
                <a:solidFill>
                  <a:srgbClr val="7C858B"/>
                </a:solidFill>
                <a:latin typeface="Verdana"/>
                <a:cs typeface="Verdana"/>
              </a:rPr>
              <a:t>kurallara, </a:t>
            </a:r>
            <a:r>
              <a:rPr sz="1800" dirty="0">
                <a:solidFill>
                  <a:srgbClr val="7C858B"/>
                </a:solidFill>
                <a:latin typeface="Verdana"/>
                <a:cs typeface="Verdana"/>
              </a:rPr>
              <a:t>talimat</a:t>
            </a:r>
            <a:r>
              <a:rPr sz="1800" spc="-85" dirty="0">
                <a:solidFill>
                  <a:srgbClr val="7C858B"/>
                </a:solidFill>
                <a:latin typeface="Verdana"/>
                <a:cs typeface="Verdana"/>
              </a:rPr>
              <a:t> </a:t>
            </a:r>
            <a:r>
              <a:rPr sz="1800" spc="-55" dirty="0">
                <a:solidFill>
                  <a:srgbClr val="7C858B"/>
                </a:solidFill>
                <a:latin typeface="Verdana"/>
                <a:cs typeface="Verdana"/>
              </a:rPr>
              <a:t>ve</a:t>
            </a:r>
            <a:r>
              <a:rPr sz="1800" spc="-75" dirty="0">
                <a:solidFill>
                  <a:srgbClr val="7C858B"/>
                </a:solidFill>
                <a:latin typeface="Verdana"/>
                <a:cs typeface="Verdana"/>
              </a:rPr>
              <a:t> </a:t>
            </a:r>
            <a:r>
              <a:rPr sz="1800" dirty="0">
                <a:solidFill>
                  <a:srgbClr val="7C858B"/>
                </a:solidFill>
                <a:latin typeface="Verdana"/>
                <a:cs typeface="Verdana"/>
              </a:rPr>
              <a:t>prosedürlere</a:t>
            </a:r>
            <a:r>
              <a:rPr sz="1800" spc="-80" dirty="0">
                <a:solidFill>
                  <a:srgbClr val="7C858B"/>
                </a:solidFill>
                <a:latin typeface="Verdana"/>
                <a:cs typeface="Verdana"/>
              </a:rPr>
              <a:t> </a:t>
            </a:r>
            <a:r>
              <a:rPr sz="1800" spc="-10" dirty="0">
                <a:solidFill>
                  <a:srgbClr val="7C858B"/>
                </a:solidFill>
                <a:latin typeface="Verdana"/>
                <a:cs typeface="Verdana"/>
              </a:rPr>
              <a:t>riayet </a:t>
            </a:r>
            <a:r>
              <a:rPr sz="1800" spc="-30" dirty="0">
                <a:solidFill>
                  <a:srgbClr val="7C858B"/>
                </a:solidFill>
                <a:latin typeface="Verdana"/>
                <a:cs typeface="Verdana"/>
              </a:rPr>
              <a:t>edin.</a:t>
            </a:r>
            <a:r>
              <a:rPr sz="1800" spc="-80" dirty="0">
                <a:solidFill>
                  <a:srgbClr val="7C858B"/>
                </a:solidFill>
                <a:latin typeface="Verdana"/>
                <a:cs typeface="Verdana"/>
              </a:rPr>
              <a:t> </a:t>
            </a:r>
            <a:r>
              <a:rPr sz="1800" dirty="0">
                <a:solidFill>
                  <a:srgbClr val="7C858B"/>
                </a:solidFill>
                <a:latin typeface="Verdana"/>
                <a:cs typeface="Verdana"/>
              </a:rPr>
              <a:t>Bilginiz/eğitiminiz</a:t>
            </a:r>
            <a:r>
              <a:rPr sz="1800" spc="-30" dirty="0">
                <a:solidFill>
                  <a:srgbClr val="7C858B"/>
                </a:solidFill>
                <a:latin typeface="Verdana"/>
                <a:cs typeface="Verdana"/>
              </a:rPr>
              <a:t> yoksa</a:t>
            </a:r>
            <a:r>
              <a:rPr sz="1800" spc="-70" dirty="0">
                <a:solidFill>
                  <a:srgbClr val="7C858B"/>
                </a:solidFill>
                <a:latin typeface="Verdana"/>
                <a:cs typeface="Verdana"/>
              </a:rPr>
              <a:t> </a:t>
            </a:r>
            <a:r>
              <a:rPr sz="1800" spc="-20" dirty="0">
                <a:solidFill>
                  <a:srgbClr val="7C858B"/>
                </a:solidFill>
                <a:latin typeface="Verdana"/>
                <a:cs typeface="Verdana"/>
              </a:rPr>
              <a:t>acil </a:t>
            </a:r>
            <a:r>
              <a:rPr sz="1800" dirty="0">
                <a:solidFill>
                  <a:srgbClr val="7C858B"/>
                </a:solidFill>
                <a:latin typeface="Verdana"/>
                <a:cs typeface="Verdana"/>
              </a:rPr>
              <a:t>duruma</a:t>
            </a:r>
            <a:r>
              <a:rPr sz="1800" spc="170" dirty="0">
                <a:solidFill>
                  <a:srgbClr val="7C858B"/>
                </a:solidFill>
                <a:latin typeface="Verdana"/>
                <a:cs typeface="Verdana"/>
              </a:rPr>
              <a:t> </a:t>
            </a:r>
            <a:r>
              <a:rPr sz="1800" dirty="0">
                <a:solidFill>
                  <a:srgbClr val="7C858B"/>
                </a:solidFill>
                <a:latin typeface="Verdana"/>
                <a:cs typeface="Verdana"/>
              </a:rPr>
              <a:t>müdahale</a:t>
            </a:r>
            <a:r>
              <a:rPr sz="1800" spc="145" dirty="0">
                <a:solidFill>
                  <a:srgbClr val="7C858B"/>
                </a:solidFill>
                <a:latin typeface="Verdana"/>
                <a:cs typeface="Verdana"/>
              </a:rPr>
              <a:t> </a:t>
            </a:r>
            <a:r>
              <a:rPr sz="1800" spc="-10" dirty="0">
                <a:solidFill>
                  <a:srgbClr val="7C858B"/>
                </a:solidFill>
                <a:latin typeface="Verdana"/>
                <a:cs typeface="Verdana"/>
              </a:rPr>
              <a:t>etmeyin.</a:t>
            </a:r>
            <a:endParaRPr sz="1800" dirty="0">
              <a:latin typeface="Verdana"/>
              <a:cs typeface="Verdan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787892" y="4787897"/>
            <a:ext cx="235872" cy="236220"/>
          </a:xfrm>
          <a:prstGeom prst="rect">
            <a:avLst/>
          </a:prstGeom>
        </p:spPr>
      </p:pic>
      <p:pic>
        <p:nvPicPr>
          <p:cNvPr id="3" name="object 3"/>
          <p:cNvPicPr/>
          <p:nvPr/>
        </p:nvPicPr>
        <p:blipFill>
          <a:blip r:embed="rId3" cstate="print"/>
          <a:stretch>
            <a:fillRect/>
          </a:stretch>
        </p:blipFill>
        <p:spPr>
          <a:xfrm>
            <a:off x="4355591" y="1607819"/>
            <a:ext cx="4273296" cy="1798320"/>
          </a:xfrm>
          <a:prstGeom prst="rect">
            <a:avLst/>
          </a:prstGeom>
        </p:spPr>
      </p:pic>
      <p:pic>
        <p:nvPicPr>
          <p:cNvPr id="4" name="object 4"/>
          <p:cNvPicPr/>
          <p:nvPr/>
        </p:nvPicPr>
        <p:blipFill>
          <a:blip r:embed="rId4" cstate="print"/>
          <a:stretch>
            <a:fillRect/>
          </a:stretch>
        </p:blipFill>
        <p:spPr>
          <a:xfrm>
            <a:off x="528309" y="1414201"/>
            <a:ext cx="2643773" cy="2421618"/>
          </a:xfrm>
          <a:prstGeom prst="rect">
            <a:avLst/>
          </a:prstGeom>
        </p:spPr>
      </p:pic>
      <p:pic>
        <p:nvPicPr>
          <p:cNvPr id="5" name="object 5"/>
          <p:cNvPicPr/>
          <p:nvPr/>
        </p:nvPicPr>
        <p:blipFill>
          <a:blip r:embed="rId5" cstate="print"/>
          <a:stretch>
            <a:fillRect/>
          </a:stretch>
        </p:blipFill>
        <p:spPr>
          <a:xfrm>
            <a:off x="8663940" y="4762500"/>
            <a:ext cx="426720" cy="3657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9600" y="1014194"/>
            <a:ext cx="4572000" cy="646331"/>
          </a:xfrm>
          <a:prstGeom prst="rect">
            <a:avLst/>
          </a:prstGeom>
        </p:spPr>
        <p:txBody>
          <a:bodyPr>
            <a:spAutoFit/>
          </a:bodyPr>
          <a:lstStyle/>
          <a:p>
            <a:pPr lvl="0"/>
            <a:r>
              <a:rPr lang="tr-TR" b="1" dirty="0" smtClean="0"/>
              <a:t>6.Yapılan </a:t>
            </a:r>
            <a:r>
              <a:rPr lang="tr-TR" b="1" dirty="0"/>
              <a:t>Sosyal Çalışmalar</a:t>
            </a:r>
          </a:p>
          <a:p>
            <a:r>
              <a:rPr lang="tr-TR" dirty="0"/>
              <a:t> </a:t>
            </a:r>
          </a:p>
        </p:txBody>
      </p:sp>
      <p:sp>
        <p:nvSpPr>
          <p:cNvPr id="3" name="Dikdörtgen 2"/>
          <p:cNvSpPr/>
          <p:nvPr/>
        </p:nvSpPr>
        <p:spPr>
          <a:xfrm>
            <a:off x="533400" y="1660525"/>
            <a:ext cx="7086600" cy="1600438"/>
          </a:xfrm>
          <a:prstGeom prst="rect">
            <a:avLst/>
          </a:prstGeom>
        </p:spPr>
        <p:txBody>
          <a:bodyPr wrap="square">
            <a:spAutoFit/>
          </a:bodyPr>
          <a:lstStyle/>
          <a:p>
            <a:r>
              <a:rPr lang="tr-TR" sz="1400" dirty="0"/>
              <a:t>Tesis genelinde ise sürdürülebilirlik kapsamında tüm yemek atıklarımızı personelimizin bakıp beslemiş olduğu evcil ve diğer hayvanlara vererek israf önlenir.</a:t>
            </a:r>
          </a:p>
          <a:p>
            <a:r>
              <a:rPr lang="tr-TR" sz="1400" dirty="0"/>
              <a:t>Misafirlerimize dağıttığımız tohum kalemleri personelimizle de paylaşarak hepsinin katılım sağlaması planlanmıştır.</a:t>
            </a:r>
          </a:p>
          <a:p>
            <a:r>
              <a:rPr lang="tr-TR" sz="1400" dirty="0"/>
              <a:t>Doğaya verdiğimiz önem nedeni ile tema vakfına düzenli bağış yaparız ve teşvik etmek amacı ile bu sertifikayı </a:t>
            </a:r>
            <a:r>
              <a:rPr lang="tr-TR" sz="1400" dirty="0" smtClean="0"/>
              <a:t>sergileriz.</a:t>
            </a:r>
            <a:r>
              <a:rPr lang="tr-TR" sz="1400" dirty="0"/>
              <a:t> Personellerimizin Bayram dönemlerinde İkramiye yada Kurban Kesilerek Kurban dağıtımı </a:t>
            </a:r>
            <a:r>
              <a:rPr lang="tr-TR" sz="1400" dirty="0" smtClean="0"/>
              <a:t>yapılmaktadır.</a:t>
            </a:r>
            <a:endParaRPr lang="tr-TR" sz="1400" dirty="0"/>
          </a:p>
        </p:txBody>
      </p:sp>
    </p:spTree>
    <p:extLst>
      <p:ext uri="{BB962C8B-B14F-4D97-AF65-F5344CB8AC3E}">
        <p14:creationId xmlns:p14="http://schemas.microsoft.com/office/powerpoint/2010/main" val="17234240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a:spLocks noGrp="1"/>
          </p:cNvSpPr>
          <p:nvPr>
            <p:ph type="title"/>
          </p:nvPr>
        </p:nvSpPr>
        <p:spPr>
          <a:xfrm>
            <a:off x="3845814" y="578358"/>
            <a:ext cx="4687570" cy="1287780"/>
          </a:xfrm>
          <a:prstGeom prst="rect">
            <a:avLst/>
          </a:prstGeom>
        </p:spPr>
        <p:txBody>
          <a:bodyPr vert="horz" wrap="square" lIns="0" tIns="12700" rIns="0" bIns="0" rtlCol="0">
            <a:spAutoFit/>
          </a:bodyPr>
          <a:lstStyle/>
          <a:p>
            <a:pPr marL="12700" marR="5080" algn="just">
              <a:lnSpc>
                <a:spcPct val="114999"/>
              </a:lnSpc>
              <a:spcBef>
                <a:spcPts val="100"/>
              </a:spcBef>
            </a:pPr>
            <a:r>
              <a:rPr sz="1800" dirty="0">
                <a:solidFill>
                  <a:srgbClr val="7C858B"/>
                </a:solidFill>
              </a:rPr>
              <a:t>Makine,</a:t>
            </a:r>
            <a:r>
              <a:rPr sz="1800" spc="-40" dirty="0">
                <a:solidFill>
                  <a:srgbClr val="7C858B"/>
                </a:solidFill>
              </a:rPr>
              <a:t> </a:t>
            </a:r>
            <a:r>
              <a:rPr sz="1800" dirty="0">
                <a:solidFill>
                  <a:srgbClr val="7C858B"/>
                </a:solidFill>
              </a:rPr>
              <a:t>el</a:t>
            </a:r>
            <a:r>
              <a:rPr sz="1800" spc="-40" dirty="0">
                <a:solidFill>
                  <a:srgbClr val="7C858B"/>
                </a:solidFill>
              </a:rPr>
              <a:t> </a:t>
            </a:r>
            <a:r>
              <a:rPr sz="1800" spc="-35" dirty="0">
                <a:solidFill>
                  <a:srgbClr val="7C858B"/>
                </a:solidFill>
              </a:rPr>
              <a:t>aleti,</a:t>
            </a:r>
            <a:r>
              <a:rPr sz="1800" spc="-30" dirty="0">
                <a:solidFill>
                  <a:srgbClr val="7C858B"/>
                </a:solidFill>
              </a:rPr>
              <a:t> </a:t>
            </a:r>
            <a:r>
              <a:rPr sz="1800" dirty="0">
                <a:solidFill>
                  <a:srgbClr val="7C858B"/>
                </a:solidFill>
              </a:rPr>
              <a:t>kesici</a:t>
            </a:r>
            <a:r>
              <a:rPr sz="1800" spc="-30" dirty="0">
                <a:solidFill>
                  <a:srgbClr val="7C858B"/>
                </a:solidFill>
              </a:rPr>
              <a:t> </a:t>
            </a:r>
            <a:r>
              <a:rPr sz="1800" dirty="0">
                <a:solidFill>
                  <a:srgbClr val="7C858B"/>
                </a:solidFill>
              </a:rPr>
              <a:t>delici</a:t>
            </a:r>
            <a:r>
              <a:rPr sz="1800" spc="-35" dirty="0">
                <a:solidFill>
                  <a:srgbClr val="7C858B"/>
                </a:solidFill>
              </a:rPr>
              <a:t> </a:t>
            </a:r>
            <a:r>
              <a:rPr sz="1800" spc="-45" dirty="0">
                <a:solidFill>
                  <a:srgbClr val="7C858B"/>
                </a:solidFill>
              </a:rPr>
              <a:t>alet,</a:t>
            </a:r>
            <a:r>
              <a:rPr sz="1800" spc="-35" dirty="0">
                <a:solidFill>
                  <a:srgbClr val="7C858B"/>
                </a:solidFill>
              </a:rPr>
              <a:t> </a:t>
            </a:r>
            <a:r>
              <a:rPr sz="1800" dirty="0">
                <a:solidFill>
                  <a:srgbClr val="7C858B"/>
                </a:solidFill>
              </a:rPr>
              <a:t>araç</a:t>
            </a:r>
            <a:r>
              <a:rPr sz="1800" spc="-35" dirty="0">
                <a:solidFill>
                  <a:srgbClr val="7C858B"/>
                </a:solidFill>
              </a:rPr>
              <a:t> </a:t>
            </a:r>
            <a:r>
              <a:rPr sz="1800" spc="-25" dirty="0">
                <a:solidFill>
                  <a:srgbClr val="7C858B"/>
                </a:solidFill>
              </a:rPr>
              <a:t>ve </a:t>
            </a:r>
            <a:r>
              <a:rPr sz="1800" dirty="0">
                <a:solidFill>
                  <a:srgbClr val="7C858B"/>
                </a:solidFill>
              </a:rPr>
              <a:t>gereci</a:t>
            </a:r>
            <a:r>
              <a:rPr sz="1800" spc="480" dirty="0">
                <a:solidFill>
                  <a:srgbClr val="7C858B"/>
                </a:solidFill>
              </a:rPr>
              <a:t> </a:t>
            </a:r>
            <a:r>
              <a:rPr sz="1800" dirty="0">
                <a:solidFill>
                  <a:srgbClr val="7C858B"/>
                </a:solidFill>
              </a:rPr>
              <a:t>kullanımı</a:t>
            </a:r>
            <a:r>
              <a:rPr sz="1800" spc="484" dirty="0">
                <a:solidFill>
                  <a:srgbClr val="7C858B"/>
                </a:solidFill>
              </a:rPr>
              <a:t> </a:t>
            </a:r>
            <a:r>
              <a:rPr sz="1800" dirty="0">
                <a:solidFill>
                  <a:srgbClr val="7C858B"/>
                </a:solidFill>
              </a:rPr>
              <a:t>bittikten</a:t>
            </a:r>
            <a:r>
              <a:rPr sz="1800" spc="475" dirty="0">
                <a:solidFill>
                  <a:srgbClr val="7C858B"/>
                </a:solidFill>
              </a:rPr>
              <a:t> </a:t>
            </a:r>
            <a:r>
              <a:rPr sz="1800" dirty="0">
                <a:solidFill>
                  <a:srgbClr val="7C858B"/>
                </a:solidFill>
              </a:rPr>
              <a:t>sonra</a:t>
            </a:r>
            <a:r>
              <a:rPr sz="1800" spc="490" dirty="0">
                <a:solidFill>
                  <a:srgbClr val="7C858B"/>
                </a:solidFill>
              </a:rPr>
              <a:t> </a:t>
            </a:r>
            <a:r>
              <a:rPr sz="1800" spc="-10" dirty="0">
                <a:solidFill>
                  <a:srgbClr val="7C858B"/>
                </a:solidFill>
              </a:rPr>
              <a:t>ortada </a:t>
            </a:r>
            <a:r>
              <a:rPr sz="1800" dirty="0">
                <a:solidFill>
                  <a:srgbClr val="7C858B"/>
                </a:solidFill>
              </a:rPr>
              <a:t>bırakmayın,</a:t>
            </a:r>
            <a:r>
              <a:rPr sz="1800" spc="-40" dirty="0">
                <a:solidFill>
                  <a:srgbClr val="7C858B"/>
                </a:solidFill>
              </a:rPr>
              <a:t>  </a:t>
            </a:r>
            <a:r>
              <a:rPr sz="1800" dirty="0">
                <a:solidFill>
                  <a:srgbClr val="7C858B"/>
                </a:solidFill>
              </a:rPr>
              <a:t>sağlam</a:t>
            </a:r>
            <a:r>
              <a:rPr sz="1800" spc="-40" dirty="0">
                <a:solidFill>
                  <a:srgbClr val="7C858B"/>
                </a:solidFill>
              </a:rPr>
              <a:t>  </a:t>
            </a:r>
            <a:r>
              <a:rPr sz="1800" spc="55" dirty="0">
                <a:solidFill>
                  <a:srgbClr val="7C858B"/>
                </a:solidFill>
              </a:rPr>
              <a:t>olduğundan</a:t>
            </a:r>
            <a:r>
              <a:rPr sz="1800" spc="-40" dirty="0">
                <a:solidFill>
                  <a:srgbClr val="7C858B"/>
                </a:solidFill>
              </a:rPr>
              <a:t>  </a:t>
            </a:r>
            <a:r>
              <a:rPr sz="1800" spc="35" dirty="0">
                <a:solidFill>
                  <a:srgbClr val="7C858B"/>
                </a:solidFill>
              </a:rPr>
              <a:t>emin </a:t>
            </a:r>
            <a:r>
              <a:rPr sz="1800" spc="-10" dirty="0">
                <a:solidFill>
                  <a:srgbClr val="7C858B"/>
                </a:solidFill>
              </a:rPr>
              <a:t>olarak</a:t>
            </a:r>
            <a:r>
              <a:rPr sz="1800" spc="-80" dirty="0">
                <a:solidFill>
                  <a:srgbClr val="7C858B"/>
                </a:solidFill>
              </a:rPr>
              <a:t> </a:t>
            </a:r>
            <a:r>
              <a:rPr sz="1800" dirty="0">
                <a:solidFill>
                  <a:srgbClr val="7C858B"/>
                </a:solidFill>
              </a:rPr>
              <a:t>uygun</a:t>
            </a:r>
            <a:r>
              <a:rPr sz="1800" spc="-75" dirty="0">
                <a:solidFill>
                  <a:srgbClr val="7C858B"/>
                </a:solidFill>
              </a:rPr>
              <a:t> </a:t>
            </a:r>
            <a:r>
              <a:rPr sz="1800" spc="-35" dirty="0">
                <a:solidFill>
                  <a:srgbClr val="7C858B"/>
                </a:solidFill>
              </a:rPr>
              <a:t>yere</a:t>
            </a:r>
            <a:r>
              <a:rPr sz="1800" spc="-65" dirty="0">
                <a:solidFill>
                  <a:srgbClr val="7C858B"/>
                </a:solidFill>
              </a:rPr>
              <a:t> </a:t>
            </a:r>
            <a:r>
              <a:rPr sz="1800" spc="-10" dirty="0">
                <a:solidFill>
                  <a:srgbClr val="7C858B"/>
                </a:solidFill>
              </a:rPr>
              <a:t>kaldırın.</a:t>
            </a:r>
            <a:endParaRPr sz="1800"/>
          </a:p>
        </p:txBody>
      </p:sp>
      <p:sp>
        <p:nvSpPr>
          <p:cNvPr id="6" name="object 6"/>
          <p:cNvSpPr txBox="1"/>
          <p:nvPr/>
        </p:nvSpPr>
        <p:spPr>
          <a:xfrm>
            <a:off x="3846067" y="3374548"/>
            <a:ext cx="4449445" cy="657860"/>
          </a:xfrm>
          <a:prstGeom prst="rect">
            <a:avLst/>
          </a:prstGeom>
        </p:spPr>
        <p:txBody>
          <a:bodyPr vert="horz" wrap="square" lIns="0" tIns="53975" rIns="0" bIns="0" rtlCol="0">
            <a:spAutoFit/>
          </a:bodyPr>
          <a:lstStyle/>
          <a:p>
            <a:pPr marL="12700">
              <a:lnSpc>
                <a:spcPct val="100000"/>
              </a:lnSpc>
              <a:spcBef>
                <a:spcPts val="425"/>
              </a:spcBef>
              <a:tabLst>
                <a:tab pos="1094105" algn="l"/>
                <a:tab pos="2303145" algn="l"/>
                <a:tab pos="3536315" algn="l"/>
                <a:tab pos="4175125" algn="l"/>
              </a:tabLst>
            </a:pPr>
            <a:r>
              <a:rPr sz="1800" spc="-10" dirty="0">
                <a:solidFill>
                  <a:srgbClr val="7C858B"/>
                </a:solidFill>
                <a:latin typeface="Verdana"/>
                <a:cs typeface="Verdana"/>
              </a:rPr>
              <a:t>Sağlam</a:t>
            </a:r>
            <a:r>
              <a:rPr sz="1800" dirty="0">
                <a:solidFill>
                  <a:srgbClr val="7C858B"/>
                </a:solidFill>
                <a:latin typeface="Verdana"/>
                <a:cs typeface="Verdana"/>
              </a:rPr>
              <a:t>	</a:t>
            </a:r>
            <a:r>
              <a:rPr sz="1800" spc="-10" dirty="0">
                <a:solidFill>
                  <a:srgbClr val="7C858B"/>
                </a:solidFill>
                <a:latin typeface="Verdana"/>
                <a:cs typeface="Verdana"/>
              </a:rPr>
              <a:t>olmayan</a:t>
            </a:r>
            <a:r>
              <a:rPr sz="1800" dirty="0">
                <a:solidFill>
                  <a:srgbClr val="7C858B"/>
                </a:solidFill>
                <a:latin typeface="Verdana"/>
                <a:cs typeface="Verdana"/>
              </a:rPr>
              <a:t>	</a:t>
            </a:r>
            <a:r>
              <a:rPr sz="1800" spc="-10" dirty="0">
                <a:solidFill>
                  <a:srgbClr val="7C858B"/>
                </a:solidFill>
                <a:latin typeface="Verdana"/>
                <a:cs typeface="Verdana"/>
              </a:rPr>
              <a:t>bakımsız</a:t>
            </a:r>
            <a:r>
              <a:rPr sz="1800" dirty="0">
                <a:solidFill>
                  <a:srgbClr val="7C858B"/>
                </a:solidFill>
                <a:latin typeface="Verdana"/>
                <a:cs typeface="Verdana"/>
              </a:rPr>
              <a:t>	</a:t>
            </a:r>
            <a:r>
              <a:rPr sz="1800" spc="-20" dirty="0">
                <a:solidFill>
                  <a:srgbClr val="7C858B"/>
                </a:solidFill>
                <a:latin typeface="Verdana"/>
                <a:cs typeface="Verdana"/>
              </a:rPr>
              <a:t>alet</a:t>
            </a:r>
            <a:r>
              <a:rPr sz="1800" dirty="0">
                <a:solidFill>
                  <a:srgbClr val="7C858B"/>
                </a:solidFill>
                <a:latin typeface="Verdana"/>
                <a:cs typeface="Verdana"/>
              </a:rPr>
              <a:t>	</a:t>
            </a:r>
            <a:r>
              <a:rPr sz="1800" spc="-25" dirty="0">
                <a:solidFill>
                  <a:srgbClr val="7C858B"/>
                </a:solidFill>
                <a:latin typeface="Verdana"/>
                <a:cs typeface="Verdana"/>
              </a:rPr>
              <a:t>ve</a:t>
            </a:r>
            <a:endParaRPr sz="1800">
              <a:latin typeface="Verdana"/>
              <a:cs typeface="Verdana"/>
            </a:endParaRPr>
          </a:p>
          <a:p>
            <a:pPr marL="12700">
              <a:lnSpc>
                <a:spcPct val="100000"/>
              </a:lnSpc>
              <a:spcBef>
                <a:spcPts val="330"/>
              </a:spcBef>
            </a:pPr>
            <a:r>
              <a:rPr sz="1800" dirty="0">
                <a:solidFill>
                  <a:srgbClr val="7C858B"/>
                </a:solidFill>
                <a:latin typeface="Verdana"/>
                <a:cs typeface="Verdana"/>
              </a:rPr>
              <a:t>ekipmanları</a:t>
            </a:r>
            <a:r>
              <a:rPr sz="1800" spc="20" dirty="0">
                <a:solidFill>
                  <a:srgbClr val="7C858B"/>
                </a:solidFill>
                <a:latin typeface="Verdana"/>
                <a:cs typeface="Verdana"/>
              </a:rPr>
              <a:t> </a:t>
            </a:r>
            <a:r>
              <a:rPr sz="1800" spc="-10" dirty="0">
                <a:solidFill>
                  <a:srgbClr val="7C858B"/>
                </a:solidFill>
                <a:latin typeface="Verdana"/>
                <a:cs typeface="Verdana"/>
              </a:rPr>
              <a:t>kullanmayın.</a:t>
            </a:r>
            <a:endParaRPr sz="1800">
              <a:latin typeface="Verdana"/>
              <a:cs typeface="Verdana"/>
            </a:endParaRPr>
          </a:p>
        </p:txBody>
      </p:sp>
      <p:pic>
        <p:nvPicPr>
          <p:cNvPr id="7" name="object 7"/>
          <p:cNvPicPr/>
          <p:nvPr/>
        </p:nvPicPr>
        <p:blipFill>
          <a:blip r:embed="rId4" cstate="print"/>
          <a:stretch>
            <a:fillRect/>
          </a:stretch>
        </p:blipFill>
        <p:spPr>
          <a:xfrm>
            <a:off x="928116" y="2529839"/>
            <a:ext cx="1691639" cy="2420112"/>
          </a:xfrm>
          <a:prstGeom prst="rect">
            <a:avLst/>
          </a:prstGeom>
        </p:spPr>
      </p:pic>
      <p:pic>
        <p:nvPicPr>
          <p:cNvPr id="8" name="object 8"/>
          <p:cNvPicPr/>
          <p:nvPr/>
        </p:nvPicPr>
        <p:blipFill>
          <a:blip r:embed="rId5" cstate="print"/>
          <a:stretch>
            <a:fillRect/>
          </a:stretch>
        </p:blipFill>
        <p:spPr>
          <a:xfrm>
            <a:off x="928116" y="233172"/>
            <a:ext cx="1691639" cy="2072639"/>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p:nvPr/>
        </p:nvSpPr>
        <p:spPr>
          <a:xfrm>
            <a:off x="542645" y="3367735"/>
            <a:ext cx="8187055" cy="972185"/>
          </a:xfrm>
          <a:prstGeom prst="rect">
            <a:avLst/>
          </a:prstGeom>
        </p:spPr>
        <p:txBody>
          <a:bodyPr vert="horz" wrap="square" lIns="0" tIns="12700" rIns="0" bIns="0" rtlCol="0">
            <a:spAutoFit/>
          </a:bodyPr>
          <a:lstStyle/>
          <a:p>
            <a:pPr marL="12700" marR="5080" algn="just">
              <a:lnSpc>
                <a:spcPct val="114999"/>
              </a:lnSpc>
              <a:spcBef>
                <a:spcPts val="100"/>
              </a:spcBef>
            </a:pPr>
            <a:r>
              <a:rPr sz="1800" dirty="0">
                <a:solidFill>
                  <a:srgbClr val="313D47"/>
                </a:solidFill>
                <a:latin typeface="Verdana"/>
                <a:cs typeface="Verdana"/>
              </a:rPr>
              <a:t>Yüzük,</a:t>
            </a:r>
            <a:r>
              <a:rPr sz="1800" spc="300" dirty="0">
                <a:solidFill>
                  <a:srgbClr val="313D47"/>
                </a:solidFill>
                <a:latin typeface="Verdana"/>
                <a:cs typeface="Verdana"/>
              </a:rPr>
              <a:t> </a:t>
            </a:r>
            <a:r>
              <a:rPr sz="1800" dirty="0">
                <a:solidFill>
                  <a:srgbClr val="313D47"/>
                </a:solidFill>
                <a:latin typeface="Verdana"/>
                <a:cs typeface="Verdana"/>
              </a:rPr>
              <a:t>bilezik,</a:t>
            </a:r>
            <a:r>
              <a:rPr sz="1800" spc="305" dirty="0">
                <a:solidFill>
                  <a:srgbClr val="313D47"/>
                </a:solidFill>
                <a:latin typeface="Verdana"/>
                <a:cs typeface="Verdana"/>
              </a:rPr>
              <a:t> </a:t>
            </a:r>
            <a:r>
              <a:rPr sz="1800" dirty="0">
                <a:solidFill>
                  <a:srgbClr val="313D47"/>
                </a:solidFill>
                <a:latin typeface="Verdana"/>
                <a:cs typeface="Verdana"/>
              </a:rPr>
              <a:t>zincir</a:t>
            </a:r>
            <a:r>
              <a:rPr sz="1800" spc="310" dirty="0">
                <a:solidFill>
                  <a:srgbClr val="313D47"/>
                </a:solidFill>
                <a:latin typeface="Verdana"/>
                <a:cs typeface="Verdana"/>
              </a:rPr>
              <a:t> </a:t>
            </a:r>
            <a:r>
              <a:rPr sz="1800" dirty="0">
                <a:solidFill>
                  <a:srgbClr val="313D47"/>
                </a:solidFill>
                <a:latin typeface="Verdana"/>
                <a:cs typeface="Verdana"/>
              </a:rPr>
              <a:t>vb.</a:t>
            </a:r>
            <a:r>
              <a:rPr sz="1800" spc="310" dirty="0">
                <a:solidFill>
                  <a:srgbClr val="313D47"/>
                </a:solidFill>
                <a:latin typeface="Verdana"/>
                <a:cs typeface="Verdana"/>
              </a:rPr>
              <a:t> </a:t>
            </a:r>
            <a:r>
              <a:rPr sz="1800" dirty="0">
                <a:solidFill>
                  <a:srgbClr val="313D47"/>
                </a:solidFill>
                <a:latin typeface="Verdana"/>
                <a:cs typeface="Verdana"/>
              </a:rPr>
              <a:t>takılar</a:t>
            </a:r>
            <a:r>
              <a:rPr sz="1800" spc="310" dirty="0">
                <a:solidFill>
                  <a:srgbClr val="313D47"/>
                </a:solidFill>
                <a:latin typeface="Verdana"/>
                <a:cs typeface="Verdana"/>
              </a:rPr>
              <a:t> </a:t>
            </a:r>
            <a:r>
              <a:rPr sz="1800" dirty="0">
                <a:solidFill>
                  <a:srgbClr val="313D47"/>
                </a:solidFill>
                <a:latin typeface="Verdana"/>
                <a:cs typeface="Verdana"/>
              </a:rPr>
              <a:t>ile</a:t>
            </a:r>
            <a:r>
              <a:rPr sz="1800" spc="300" dirty="0">
                <a:solidFill>
                  <a:srgbClr val="313D47"/>
                </a:solidFill>
                <a:latin typeface="Verdana"/>
                <a:cs typeface="Verdana"/>
              </a:rPr>
              <a:t> </a:t>
            </a:r>
            <a:r>
              <a:rPr sz="1800" dirty="0">
                <a:solidFill>
                  <a:srgbClr val="313D47"/>
                </a:solidFill>
                <a:latin typeface="Verdana"/>
                <a:cs typeface="Verdana"/>
              </a:rPr>
              <a:t>boyun</a:t>
            </a:r>
            <a:r>
              <a:rPr sz="1800" spc="305" dirty="0">
                <a:solidFill>
                  <a:srgbClr val="313D47"/>
                </a:solidFill>
                <a:latin typeface="Verdana"/>
                <a:cs typeface="Verdana"/>
              </a:rPr>
              <a:t> </a:t>
            </a:r>
            <a:r>
              <a:rPr sz="1800" dirty="0">
                <a:solidFill>
                  <a:srgbClr val="313D47"/>
                </a:solidFill>
                <a:latin typeface="Verdana"/>
                <a:cs typeface="Verdana"/>
              </a:rPr>
              <a:t>askısı</a:t>
            </a:r>
            <a:r>
              <a:rPr sz="1800" spc="300" dirty="0">
                <a:solidFill>
                  <a:srgbClr val="313D47"/>
                </a:solidFill>
                <a:latin typeface="Verdana"/>
                <a:cs typeface="Verdana"/>
              </a:rPr>
              <a:t> </a:t>
            </a:r>
            <a:r>
              <a:rPr sz="1800" dirty="0">
                <a:solidFill>
                  <a:srgbClr val="313D47"/>
                </a:solidFill>
                <a:latin typeface="Verdana"/>
                <a:cs typeface="Verdana"/>
              </a:rPr>
              <a:t>şeklindeki</a:t>
            </a:r>
            <a:r>
              <a:rPr sz="1800" spc="310" dirty="0">
                <a:solidFill>
                  <a:srgbClr val="313D47"/>
                </a:solidFill>
                <a:latin typeface="Verdana"/>
                <a:cs typeface="Verdana"/>
              </a:rPr>
              <a:t> </a:t>
            </a:r>
            <a:r>
              <a:rPr sz="1800" dirty="0">
                <a:solidFill>
                  <a:srgbClr val="313D47"/>
                </a:solidFill>
                <a:latin typeface="Verdana"/>
                <a:cs typeface="Verdana"/>
              </a:rPr>
              <a:t>kartlar</a:t>
            </a:r>
            <a:r>
              <a:rPr sz="1800" spc="300" dirty="0">
                <a:solidFill>
                  <a:srgbClr val="313D47"/>
                </a:solidFill>
                <a:latin typeface="Verdana"/>
                <a:cs typeface="Verdana"/>
              </a:rPr>
              <a:t> </a:t>
            </a:r>
            <a:r>
              <a:rPr sz="1800" spc="-25" dirty="0">
                <a:solidFill>
                  <a:srgbClr val="313D47"/>
                </a:solidFill>
                <a:latin typeface="Verdana"/>
                <a:cs typeface="Verdana"/>
              </a:rPr>
              <a:t>iş </a:t>
            </a:r>
            <a:r>
              <a:rPr sz="1800" dirty="0">
                <a:solidFill>
                  <a:srgbClr val="313D47"/>
                </a:solidFill>
                <a:latin typeface="Verdana"/>
                <a:cs typeface="Verdana"/>
              </a:rPr>
              <a:t>kazalarına</a:t>
            </a:r>
            <a:r>
              <a:rPr sz="1800" spc="175" dirty="0">
                <a:solidFill>
                  <a:srgbClr val="313D47"/>
                </a:solidFill>
                <a:latin typeface="Verdana"/>
                <a:cs typeface="Verdana"/>
              </a:rPr>
              <a:t>   </a:t>
            </a:r>
            <a:r>
              <a:rPr sz="1800" dirty="0">
                <a:solidFill>
                  <a:srgbClr val="313D47"/>
                </a:solidFill>
                <a:latin typeface="Verdana"/>
                <a:cs typeface="Verdana"/>
              </a:rPr>
              <a:t>neden</a:t>
            </a:r>
            <a:r>
              <a:rPr sz="1800" spc="175" dirty="0">
                <a:solidFill>
                  <a:srgbClr val="313D47"/>
                </a:solidFill>
                <a:latin typeface="Verdana"/>
                <a:cs typeface="Verdana"/>
              </a:rPr>
              <a:t>   </a:t>
            </a:r>
            <a:r>
              <a:rPr sz="1800" dirty="0">
                <a:solidFill>
                  <a:srgbClr val="313D47"/>
                </a:solidFill>
                <a:latin typeface="Verdana"/>
                <a:cs typeface="Verdana"/>
              </a:rPr>
              <a:t>olabileceğinden</a:t>
            </a:r>
            <a:r>
              <a:rPr sz="1800" spc="170" dirty="0">
                <a:solidFill>
                  <a:srgbClr val="313D47"/>
                </a:solidFill>
                <a:latin typeface="Verdana"/>
                <a:cs typeface="Verdana"/>
              </a:rPr>
              <a:t>   </a:t>
            </a:r>
            <a:r>
              <a:rPr sz="1800" dirty="0">
                <a:solidFill>
                  <a:srgbClr val="313D47"/>
                </a:solidFill>
                <a:latin typeface="Verdana"/>
                <a:cs typeface="Verdana"/>
              </a:rPr>
              <a:t>özellikle</a:t>
            </a:r>
            <a:r>
              <a:rPr sz="1800" spc="185" dirty="0">
                <a:solidFill>
                  <a:srgbClr val="313D47"/>
                </a:solidFill>
                <a:latin typeface="Verdana"/>
                <a:cs typeface="Verdana"/>
              </a:rPr>
              <a:t>   </a:t>
            </a:r>
            <a:r>
              <a:rPr sz="1800" dirty="0">
                <a:solidFill>
                  <a:srgbClr val="313D47"/>
                </a:solidFill>
                <a:latin typeface="Verdana"/>
                <a:cs typeface="Verdana"/>
              </a:rPr>
              <a:t>tehlike</a:t>
            </a:r>
            <a:r>
              <a:rPr sz="1800" spc="170" dirty="0">
                <a:solidFill>
                  <a:srgbClr val="313D47"/>
                </a:solidFill>
                <a:latin typeface="Verdana"/>
                <a:cs typeface="Verdana"/>
              </a:rPr>
              <a:t>   </a:t>
            </a:r>
            <a:r>
              <a:rPr sz="1800" dirty="0">
                <a:solidFill>
                  <a:srgbClr val="313D47"/>
                </a:solidFill>
                <a:latin typeface="Verdana"/>
                <a:cs typeface="Verdana"/>
              </a:rPr>
              <a:t>arz</a:t>
            </a:r>
            <a:r>
              <a:rPr sz="1800" spc="180" dirty="0">
                <a:solidFill>
                  <a:srgbClr val="313D47"/>
                </a:solidFill>
                <a:latin typeface="Verdana"/>
                <a:cs typeface="Verdana"/>
              </a:rPr>
              <a:t>   </a:t>
            </a:r>
            <a:r>
              <a:rPr sz="1800" spc="-20" dirty="0">
                <a:solidFill>
                  <a:srgbClr val="313D47"/>
                </a:solidFill>
                <a:latin typeface="Verdana"/>
                <a:cs typeface="Verdana"/>
              </a:rPr>
              <a:t>eden </a:t>
            </a:r>
            <a:r>
              <a:rPr sz="1800" dirty="0">
                <a:solidFill>
                  <a:srgbClr val="313D47"/>
                </a:solidFill>
                <a:latin typeface="Verdana"/>
                <a:cs typeface="Verdana"/>
              </a:rPr>
              <a:t>çalışmalarda</a:t>
            </a:r>
            <a:r>
              <a:rPr sz="1800" spc="-85" dirty="0">
                <a:solidFill>
                  <a:srgbClr val="313D47"/>
                </a:solidFill>
                <a:latin typeface="Verdana"/>
                <a:cs typeface="Verdana"/>
              </a:rPr>
              <a:t> </a:t>
            </a:r>
            <a:r>
              <a:rPr sz="1800" spc="75" dirty="0">
                <a:solidFill>
                  <a:srgbClr val="313D47"/>
                </a:solidFill>
                <a:latin typeface="Verdana"/>
                <a:cs typeface="Verdana"/>
              </a:rPr>
              <a:t>bu</a:t>
            </a:r>
            <a:r>
              <a:rPr sz="1800" spc="-110" dirty="0">
                <a:solidFill>
                  <a:srgbClr val="313D47"/>
                </a:solidFill>
                <a:latin typeface="Verdana"/>
                <a:cs typeface="Verdana"/>
              </a:rPr>
              <a:t> </a:t>
            </a:r>
            <a:r>
              <a:rPr sz="1800" spc="-25" dirty="0">
                <a:solidFill>
                  <a:srgbClr val="313D47"/>
                </a:solidFill>
                <a:latin typeface="Verdana"/>
                <a:cs typeface="Verdana"/>
              </a:rPr>
              <a:t>aksesuarları</a:t>
            </a:r>
            <a:r>
              <a:rPr sz="1800" spc="-114" dirty="0">
                <a:solidFill>
                  <a:srgbClr val="313D47"/>
                </a:solidFill>
                <a:latin typeface="Verdana"/>
                <a:cs typeface="Verdana"/>
              </a:rPr>
              <a:t> </a:t>
            </a:r>
            <a:r>
              <a:rPr sz="1800" spc="-10" dirty="0">
                <a:solidFill>
                  <a:srgbClr val="313D47"/>
                </a:solidFill>
                <a:latin typeface="Verdana"/>
                <a:cs typeface="Verdana"/>
              </a:rPr>
              <a:t>kullanmayın.</a:t>
            </a:r>
            <a:endParaRPr sz="1800">
              <a:latin typeface="Verdana"/>
              <a:cs typeface="Verdana"/>
            </a:endParaRPr>
          </a:p>
        </p:txBody>
      </p:sp>
      <p:pic>
        <p:nvPicPr>
          <p:cNvPr id="6" name="object 6"/>
          <p:cNvPicPr/>
          <p:nvPr/>
        </p:nvPicPr>
        <p:blipFill>
          <a:blip r:embed="rId4" cstate="print"/>
          <a:stretch>
            <a:fillRect/>
          </a:stretch>
        </p:blipFill>
        <p:spPr>
          <a:xfrm>
            <a:off x="5012435" y="653795"/>
            <a:ext cx="1796795" cy="1798320"/>
          </a:xfrm>
          <a:prstGeom prst="rect">
            <a:avLst/>
          </a:prstGeom>
        </p:spPr>
      </p:pic>
      <p:pic>
        <p:nvPicPr>
          <p:cNvPr id="7" name="object 7"/>
          <p:cNvPicPr/>
          <p:nvPr/>
        </p:nvPicPr>
        <p:blipFill>
          <a:blip r:embed="rId5" cstate="print"/>
          <a:stretch>
            <a:fillRect/>
          </a:stretch>
        </p:blipFill>
        <p:spPr>
          <a:xfrm>
            <a:off x="2119174" y="628155"/>
            <a:ext cx="2613318" cy="1919838"/>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p:nvPr/>
        </p:nvSpPr>
        <p:spPr>
          <a:xfrm>
            <a:off x="571906" y="3367735"/>
            <a:ext cx="8185150" cy="656590"/>
          </a:xfrm>
          <a:prstGeom prst="rect">
            <a:avLst/>
          </a:prstGeom>
        </p:spPr>
        <p:txBody>
          <a:bodyPr vert="horz" wrap="square" lIns="0" tIns="12700" rIns="0" bIns="0" rtlCol="0">
            <a:spAutoFit/>
          </a:bodyPr>
          <a:lstStyle/>
          <a:p>
            <a:pPr marL="12700" marR="5080">
              <a:lnSpc>
                <a:spcPct val="114999"/>
              </a:lnSpc>
              <a:spcBef>
                <a:spcPts val="100"/>
              </a:spcBef>
            </a:pPr>
            <a:r>
              <a:rPr sz="1800" spc="55" dirty="0">
                <a:solidFill>
                  <a:srgbClr val="313D47"/>
                </a:solidFill>
                <a:latin typeface="Verdana"/>
                <a:cs typeface="Verdana"/>
              </a:rPr>
              <a:t>Hiç</a:t>
            </a:r>
            <a:r>
              <a:rPr sz="1800" spc="114" dirty="0">
                <a:solidFill>
                  <a:srgbClr val="313D47"/>
                </a:solidFill>
                <a:latin typeface="Verdana"/>
                <a:cs typeface="Verdana"/>
              </a:rPr>
              <a:t> </a:t>
            </a:r>
            <a:r>
              <a:rPr sz="1800" dirty="0">
                <a:solidFill>
                  <a:srgbClr val="313D47"/>
                </a:solidFill>
                <a:latin typeface="Verdana"/>
                <a:cs typeface="Verdana"/>
              </a:rPr>
              <a:t>bir</a:t>
            </a:r>
            <a:r>
              <a:rPr sz="1800" spc="125" dirty="0">
                <a:solidFill>
                  <a:srgbClr val="313D47"/>
                </a:solidFill>
                <a:latin typeface="Verdana"/>
                <a:cs typeface="Verdana"/>
              </a:rPr>
              <a:t> </a:t>
            </a:r>
            <a:r>
              <a:rPr sz="1800" dirty="0">
                <a:solidFill>
                  <a:srgbClr val="313D47"/>
                </a:solidFill>
                <a:latin typeface="Verdana"/>
                <a:cs typeface="Verdana"/>
              </a:rPr>
              <a:t>zaman</a:t>
            </a:r>
            <a:r>
              <a:rPr sz="1800" spc="140" dirty="0">
                <a:solidFill>
                  <a:srgbClr val="313D47"/>
                </a:solidFill>
                <a:latin typeface="Verdana"/>
                <a:cs typeface="Verdana"/>
              </a:rPr>
              <a:t> </a:t>
            </a:r>
            <a:r>
              <a:rPr sz="1800" dirty="0">
                <a:solidFill>
                  <a:srgbClr val="313D47"/>
                </a:solidFill>
                <a:latin typeface="Verdana"/>
                <a:cs typeface="Verdana"/>
              </a:rPr>
              <a:t>kapatılmış</a:t>
            </a:r>
            <a:r>
              <a:rPr sz="1800" spc="140" dirty="0">
                <a:solidFill>
                  <a:srgbClr val="313D47"/>
                </a:solidFill>
                <a:latin typeface="Verdana"/>
                <a:cs typeface="Verdana"/>
              </a:rPr>
              <a:t> </a:t>
            </a:r>
            <a:r>
              <a:rPr sz="1800" dirty="0">
                <a:solidFill>
                  <a:srgbClr val="313D47"/>
                </a:solidFill>
                <a:latin typeface="Verdana"/>
                <a:cs typeface="Verdana"/>
              </a:rPr>
              <a:t>veya</a:t>
            </a:r>
            <a:r>
              <a:rPr sz="1800" spc="135" dirty="0">
                <a:solidFill>
                  <a:srgbClr val="313D47"/>
                </a:solidFill>
                <a:latin typeface="Verdana"/>
                <a:cs typeface="Verdana"/>
              </a:rPr>
              <a:t> </a:t>
            </a:r>
            <a:r>
              <a:rPr sz="1800" dirty="0">
                <a:solidFill>
                  <a:srgbClr val="313D47"/>
                </a:solidFill>
                <a:latin typeface="Verdana"/>
                <a:cs typeface="Verdana"/>
              </a:rPr>
              <a:t>emniyet</a:t>
            </a:r>
            <a:r>
              <a:rPr sz="1800" spc="135" dirty="0">
                <a:solidFill>
                  <a:srgbClr val="313D47"/>
                </a:solidFill>
                <a:latin typeface="Verdana"/>
                <a:cs typeface="Verdana"/>
              </a:rPr>
              <a:t> </a:t>
            </a:r>
            <a:r>
              <a:rPr sz="1800" dirty="0">
                <a:solidFill>
                  <a:srgbClr val="313D47"/>
                </a:solidFill>
                <a:latin typeface="Verdana"/>
                <a:cs typeface="Verdana"/>
              </a:rPr>
              <a:t>şeridi</a:t>
            </a:r>
            <a:r>
              <a:rPr sz="1800" spc="130" dirty="0">
                <a:solidFill>
                  <a:srgbClr val="313D47"/>
                </a:solidFill>
                <a:latin typeface="Verdana"/>
                <a:cs typeface="Verdana"/>
              </a:rPr>
              <a:t> </a:t>
            </a:r>
            <a:r>
              <a:rPr sz="1800" dirty="0">
                <a:solidFill>
                  <a:srgbClr val="313D47"/>
                </a:solidFill>
                <a:latin typeface="Verdana"/>
                <a:cs typeface="Verdana"/>
              </a:rPr>
              <a:t>çekilerek</a:t>
            </a:r>
            <a:r>
              <a:rPr sz="1800" spc="140" dirty="0">
                <a:solidFill>
                  <a:srgbClr val="313D47"/>
                </a:solidFill>
                <a:latin typeface="Verdana"/>
                <a:cs typeface="Verdana"/>
              </a:rPr>
              <a:t> </a:t>
            </a:r>
            <a:r>
              <a:rPr sz="1800" dirty="0">
                <a:solidFill>
                  <a:srgbClr val="313D47"/>
                </a:solidFill>
                <a:latin typeface="Verdana"/>
                <a:cs typeface="Verdana"/>
              </a:rPr>
              <a:t>giriş</a:t>
            </a:r>
            <a:r>
              <a:rPr sz="1800" spc="130" dirty="0">
                <a:solidFill>
                  <a:srgbClr val="313D47"/>
                </a:solidFill>
                <a:latin typeface="Verdana"/>
                <a:cs typeface="Verdana"/>
              </a:rPr>
              <a:t> </a:t>
            </a:r>
            <a:r>
              <a:rPr sz="1800" dirty="0">
                <a:solidFill>
                  <a:srgbClr val="313D47"/>
                </a:solidFill>
                <a:latin typeface="Verdana"/>
                <a:cs typeface="Verdana"/>
              </a:rPr>
              <a:t>ve</a:t>
            </a:r>
            <a:r>
              <a:rPr sz="1800" spc="150" dirty="0">
                <a:solidFill>
                  <a:srgbClr val="313D47"/>
                </a:solidFill>
                <a:latin typeface="Verdana"/>
                <a:cs typeface="Verdana"/>
              </a:rPr>
              <a:t> </a:t>
            </a:r>
            <a:r>
              <a:rPr sz="1800" spc="-10" dirty="0">
                <a:solidFill>
                  <a:srgbClr val="313D47"/>
                </a:solidFill>
                <a:latin typeface="Verdana"/>
                <a:cs typeface="Verdana"/>
              </a:rPr>
              <a:t>geçişi </a:t>
            </a:r>
            <a:r>
              <a:rPr sz="1800" dirty="0">
                <a:solidFill>
                  <a:srgbClr val="313D47"/>
                </a:solidFill>
                <a:latin typeface="Verdana"/>
                <a:cs typeface="Verdana"/>
              </a:rPr>
              <a:t>sınırlanmış</a:t>
            </a:r>
            <a:r>
              <a:rPr sz="1800" spc="-130" dirty="0">
                <a:solidFill>
                  <a:srgbClr val="313D47"/>
                </a:solidFill>
                <a:latin typeface="Verdana"/>
                <a:cs typeface="Verdana"/>
              </a:rPr>
              <a:t> </a:t>
            </a:r>
            <a:r>
              <a:rPr sz="1800" spc="-20" dirty="0">
                <a:solidFill>
                  <a:srgbClr val="313D47"/>
                </a:solidFill>
                <a:latin typeface="Verdana"/>
                <a:cs typeface="Verdana"/>
              </a:rPr>
              <a:t>alanları</a:t>
            </a:r>
            <a:r>
              <a:rPr sz="1800" spc="-125" dirty="0">
                <a:solidFill>
                  <a:srgbClr val="313D47"/>
                </a:solidFill>
                <a:latin typeface="Verdana"/>
                <a:cs typeface="Verdana"/>
              </a:rPr>
              <a:t> </a:t>
            </a:r>
            <a:r>
              <a:rPr sz="1800" spc="-10" dirty="0">
                <a:solidFill>
                  <a:srgbClr val="313D47"/>
                </a:solidFill>
                <a:latin typeface="Verdana"/>
                <a:cs typeface="Verdana"/>
              </a:rPr>
              <a:t>kullanmayın.</a:t>
            </a:r>
            <a:endParaRPr sz="1800">
              <a:latin typeface="Verdana"/>
              <a:cs typeface="Verdana"/>
            </a:endParaRPr>
          </a:p>
        </p:txBody>
      </p:sp>
      <p:pic>
        <p:nvPicPr>
          <p:cNvPr id="6" name="object 6"/>
          <p:cNvPicPr/>
          <p:nvPr/>
        </p:nvPicPr>
        <p:blipFill>
          <a:blip r:embed="rId4" cstate="print"/>
          <a:stretch>
            <a:fillRect/>
          </a:stretch>
        </p:blipFill>
        <p:spPr>
          <a:xfrm>
            <a:off x="4607052" y="379475"/>
            <a:ext cx="2033016" cy="2101596"/>
          </a:xfrm>
          <a:prstGeom prst="rect">
            <a:avLst/>
          </a:prstGeom>
        </p:spPr>
      </p:pic>
      <p:pic>
        <p:nvPicPr>
          <p:cNvPr id="7" name="object 7"/>
          <p:cNvPicPr/>
          <p:nvPr/>
        </p:nvPicPr>
        <p:blipFill>
          <a:blip r:embed="rId5" cstate="print"/>
          <a:stretch>
            <a:fillRect/>
          </a:stretch>
        </p:blipFill>
        <p:spPr>
          <a:xfrm>
            <a:off x="2166541" y="379475"/>
            <a:ext cx="1934592" cy="2168652"/>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p:nvPr/>
        </p:nvSpPr>
        <p:spPr>
          <a:xfrm>
            <a:off x="552399" y="3436267"/>
            <a:ext cx="8186420" cy="655955"/>
          </a:xfrm>
          <a:prstGeom prst="rect">
            <a:avLst/>
          </a:prstGeom>
        </p:spPr>
        <p:txBody>
          <a:bodyPr vert="horz" wrap="square" lIns="0" tIns="53340" rIns="0" bIns="0" rtlCol="0">
            <a:spAutoFit/>
          </a:bodyPr>
          <a:lstStyle/>
          <a:p>
            <a:pPr marL="12700">
              <a:lnSpc>
                <a:spcPct val="100000"/>
              </a:lnSpc>
              <a:spcBef>
                <a:spcPts val="420"/>
              </a:spcBef>
              <a:tabLst>
                <a:tab pos="1100455" algn="l"/>
                <a:tab pos="2413000" algn="l"/>
                <a:tab pos="2958465" algn="l"/>
                <a:tab pos="3879215" algn="l"/>
                <a:tab pos="5093970" algn="l"/>
                <a:tab pos="5937250" algn="l"/>
                <a:tab pos="6542405" algn="l"/>
              </a:tabLst>
            </a:pPr>
            <a:r>
              <a:rPr sz="1800" spc="-10" dirty="0">
                <a:solidFill>
                  <a:srgbClr val="313D47"/>
                </a:solidFill>
                <a:latin typeface="Verdana"/>
                <a:cs typeface="Verdana"/>
              </a:rPr>
              <a:t>Yalnızca</a:t>
            </a:r>
            <a:r>
              <a:rPr sz="1800" dirty="0">
                <a:solidFill>
                  <a:srgbClr val="313D47"/>
                </a:solidFill>
                <a:latin typeface="Verdana"/>
                <a:cs typeface="Verdana"/>
              </a:rPr>
              <a:t>	</a:t>
            </a:r>
            <a:r>
              <a:rPr sz="1800" spc="-10" dirty="0">
                <a:solidFill>
                  <a:srgbClr val="313D47"/>
                </a:solidFill>
                <a:latin typeface="Verdana"/>
                <a:cs typeface="Verdana"/>
              </a:rPr>
              <a:t>içilmesine</a:t>
            </a:r>
            <a:r>
              <a:rPr sz="1800" dirty="0">
                <a:solidFill>
                  <a:srgbClr val="313D47"/>
                </a:solidFill>
                <a:latin typeface="Verdana"/>
                <a:cs typeface="Verdana"/>
              </a:rPr>
              <a:t>	</a:t>
            </a:r>
            <a:r>
              <a:rPr sz="1800" spc="-20" dirty="0">
                <a:solidFill>
                  <a:srgbClr val="313D47"/>
                </a:solidFill>
                <a:latin typeface="Verdana"/>
                <a:cs typeface="Verdana"/>
              </a:rPr>
              <a:t>izin</a:t>
            </a:r>
            <a:r>
              <a:rPr sz="1800" dirty="0">
                <a:solidFill>
                  <a:srgbClr val="313D47"/>
                </a:solidFill>
                <a:latin typeface="Verdana"/>
                <a:cs typeface="Verdana"/>
              </a:rPr>
              <a:t>	</a:t>
            </a:r>
            <a:r>
              <a:rPr sz="1800" spc="-10" dirty="0">
                <a:solidFill>
                  <a:srgbClr val="313D47"/>
                </a:solidFill>
                <a:latin typeface="Verdana"/>
                <a:cs typeface="Verdana"/>
              </a:rPr>
              <a:t>verilen</a:t>
            </a:r>
            <a:r>
              <a:rPr sz="1800" dirty="0">
                <a:solidFill>
                  <a:srgbClr val="313D47"/>
                </a:solidFill>
                <a:latin typeface="Verdana"/>
                <a:cs typeface="Verdana"/>
              </a:rPr>
              <a:t>	</a:t>
            </a:r>
            <a:r>
              <a:rPr sz="1800" spc="-10" dirty="0">
                <a:solidFill>
                  <a:srgbClr val="313D47"/>
                </a:solidFill>
                <a:latin typeface="Verdana"/>
                <a:cs typeface="Verdana"/>
              </a:rPr>
              <a:t>alanlarda</a:t>
            </a:r>
            <a:r>
              <a:rPr sz="1800" dirty="0">
                <a:solidFill>
                  <a:srgbClr val="313D47"/>
                </a:solidFill>
                <a:latin typeface="Verdana"/>
                <a:cs typeface="Verdana"/>
              </a:rPr>
              <a:t>	</a:t>
            </a:r>
            <a:r>
              <a:rPr sz="1800" spc="-10" dirty="0">
                <a:solidFill>
                  <a:srgbClr val="313D47"/>
                </a:solidFill>
                <a:latin typeface="Verdana"/>
                <a:cs typeface="Verdana"/>
              </a:rPr>
              <a:t>sigara</a:t>
            </a:r>
            <a:r>
              <a:rPr sz="1800" dirty="0">
                <a:solidFill>
                  <a:srgbClr val="313D47"/>
                </a:solidFill>
                <a:latin typeface="Verdana"/>
                <a:cs typeface="Verdana"/>
              </a:rPr>
              <a:t>	</a:t>
            </a:r>
            <a:r>
              <a:rPr sz="1800" spc="-10" dirty="0">
                <a:solidFill>
                  <a:srgbClr val="313D47"/>
                </a:solidFill>
                <a:latin typeface="Verdana"/>
                <a:cs typeface="Verdana"/>
              </a:rPr>
              <a:t>için,</a:t>
            </a:r>
            <a:r>
              <a:rPr sz="1800" dirty="0">
                <a:solidFill>
                  <a:srgbClr val="313D47"/>
                </a:solidFill>
                <a:latin typeface="Verdana"/>
                <a:cs typeface="Verdana"/>
              </a:rPr>
              <a:t>	</a:t>
            </a:r>
            <a:r>
              <a:rPr sz="1800" spc="45" dirty="0">
                <a:solidFill>
                  <a:srgbClr val="313D47"/>
                </a:solidFill>
                <a:latin typeface="Verdana"/>
                <a:cs typeface="Verdana"/>
              </a:rPr>
              <a:t>söndüğünden</a:t>
            </a:r>
            <a:endParaRPr sz="1800">
              <a:latin typeface="Verdana"/>
              <a:cs typeface="Verdana"/>
            </a:endParaRPr>
          </a:p>
          <a:p>
            <a:pPr marL="12700">
              <a:lnSpc>
                <a:spcPct val="100000"/>
              </a:lnSpc>
              <a:spcBef>
                <a:spcPts val="325"/>
              </a:spcBef>
            </a:pPr>
            <a:r>
              <a:rPr sz="1800" spc="50" dirty="0">
                <a:solidFill>
                  <a:srgbClr val="313D47"/>
                </a:solidFill>
                <a:latin typeface="Verdana"/>
                <a:cs typeface="Verdana"/>
              </a:rPr>
              <a:t>emin</a:t>
            </a:r>
            <a:r>
              <a:rPr sz="1800" spc="-80" dirty="0">
                <a:solidFill>
                  <a:srgbClr val="313D47"/>
                </a:solidFill>
                <a:latin typeface="Verdana"/>
                <a:cs typeface="Verdana"/>
              </a:rPr>
              <a:t> </a:t>
            </a:r>
            <a:r>
              <a:rPr sz="1800" dirty="0">
                <a:solidFill>
                  <a:srgbClr val="313D47"/>
                </a:solidFill>
                <a:latin typeface="Verdana"/>
                <a:cs typeface="Verdana"/>
              </a:rPr>
              <a:t>olmadan</a:t>
            </a:r>
            <a:r>
              <a:rPr sz="1800" spc="-70" dirty="0">
                <a:solidFill>
                  <a:srgbClr val="313D47"/>
                </a:solidFill>
                <a:latin typeface="Verdana"/>
                <a:cs typeface="Verdana"/>
              </a:rPr>
              <a:t> </a:t>
            </a:r>
            <a:r>
              <a:rPr sz="1800" spc="65" dirty="0">
                <a:solidFill>
                  <a:srgbClr val="313D47"/>
                </a:solidFill>
                <a:latin typeface="Verdana"/>
                <a:cs typeface="Verdana"/>
              </a:rPr>
              <a:t>çöp</a:t>
            </a:r>
            <a:r>
              <a:rPr sz="1800" spc="-65" dirty="0">
                <a:solidFill>
                  <a:srgbClr val="313D47"/>
                </a:solidFill>
                <a:latin typeface="Verdana"/>
                <a:cs typeface="Verdana"/>
              </a:rPr>
              <a:t> </a:t>
            </a:r>
            <a:r>
              <a:rPr sz="1800" dirty="0">
                <a:solidFill>
                  <a:srgbClr val="313D47"/>
                </a:solidFill>
                <a:latin typeface="Verdana"/>
                <a:cs typeface="Verdana"/>
              </a:rPr>
              <a:t>kutularına</a:t>
            </a:r>
            <a:r>
              <a:rPr sz="1800" spc="-70" dirty="0">
                <a:solidFill>
                  <a:srgbClr val="313D47"/>
                </a:solidFill>
                <a:latin typeface="Verdana"/>
                <a:cs typeface="Verdana"/>
              </a:rPr>
              <a:t> </a:t>
            </a:r>
            <a:r>
              <a:rPr sz="1800" dirty="0">
                <a:solidFill>
                  <a:srgbClr val="313D47"/>
                </a:solidFill>
                <a:latin typeface="Verdana"/>
                <a:cs typeface="Verdana"/>
              </a:rPr>
              <a:t>izmarit</a:t>
            </a:r>
            <a:r>
              <a:rPr sz="1800" spc="-55" dirty="0">
                <a:solidFill>
                  <a:srgbClr val="313D47"/>
                </a:solidFill>
                <a:latin typeface="Verdana"/>
                <a:cs typeface="Verdana"/>
              </a:rPr>
              <a:t> </a:t>
            </a:r>
            <a:r>
              <a:rPr sz="1800" spc="-10" dirty="0">
                <a:solidFill>
                  <a:srgbClr val="313D47"/>
                </a:solidFill>
                <a:latin typeface="Verdana"/>
                <a:cs typeface="Verdana"/>
              </a:rPr>
              <a:t>atmayın.</a:t>
            </a:r>
            <a:endParaRPr sz="1800">
              <a:latin typeface="Verdana"/>
              <a:cs typeface="Verdana"/>
            </a:endParaRPr>
          </a:p>
        </p:txBody>
      </p:sp>
      <p:pic>
        <p:nvPicPr>
          <p:cNvPr id="6" name="object 6"/>
          <p:cNvPicPr/>
          <p:nvPr/>
        </p:nvPicPr>
        <p:blipFill>
          <a:blip r:embed="rId4" cstate="print"/>
          <a:stretch>
            <a:fillRect/>
          </a:stretch>
        </p:blipFill>
        <p:spPr>
          <a:xfrm>
            <a:off x="4782311" y="577595"/>
            <a:ext cx="1776984" cy="1776983"/>
          </a:xfrm>
          <a:prstGeom prst="rect">
            <a:avLst/>
          </a:prstGeom>
        </p:spPr>
      </p:pic>
      <p:pic>
        <p:nvPicPr>
          <p:cNvPr id="7" name="object 7"/>
          <p:cNvPicPr/>
          <p:nvPr/>
        </p:nvPicPr>
        <p:blipFill>
          <a:blip r:embed="rId5" cstate="print"/>
          <a:stretch>
            <a:fillRect/>
          </a:stretch>
        </p:blipFill>
        <p:spPr>
          <a:xfrm>
            <a:off x="2366857" y="533498"/>
            <a:ext cx="1993649" cy="2233436"/>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p:nvPr/>
        </p:nvSpPr>
        <p:spPr>
          <a:xfrm>
            <a:off x="581659" y="3436267"/>
            <a:ext cx="6775450" cy="655955"/>
          </a:xfrm>
          <a:prstGeom prst="rect">
            <a:avLst/>
          </a:prstGeom>
        </p:spPr>
        <p:txBody>
          <a:bodyPr vert="horz" wrap="square" lIns="0" tIns="53340" rIns="0" bIns="0" rtlCol="0">
            <a:spAutoFit/>
          </a:bodyPr>
          <a:lstStyle/>
          <a:p>
            <a:pPr marL="12700">
              <a:lnSpc>
                <a:spcPct val="100000"/>
              </a:lnSpc>
              <a:spcBef>
                <a:spcPts val="420"/>
              </a:spcBef>
              <a:tabLst>
                <a:tab pos="673735" algn="l"/>
                <a:tab pos="1632585" algn="l"/>
                <a:tab pos="3047365" algn="l"/>
                <a:tab pos="4323080" algn="l"/>
                <a:tab pos="5754370" algn="l"/>
              </a:tabLst>
            </a:pPr>
            <a:r>
              <a:rPr sz="1800" spc="-20" dirty="0">
                <a:solidFill>
                  <a:srgbClr val="313D47"/>
                </a:solidFill>
                <a:latin typeface="Verdana"/>
                <a:cs typeface="Verdana"/>
              </a:rPr>
              <a:t>Ağır</a:t>
            </a:r>
            <a:r>
              <a:rPr sz="1800" dirty="0">
                <a:solidFill>
                  <a:srgbClr val="313D47"/>
                </a:solidFill>
                <a:latin typeface="Verdana"/>
                <a:cs typeface="Verdana"/>
              </a:rPr>
              <a:t>	</a:t>
            </a:r>
            <a:r>
              <a:rPr sz="1800" spc="-10" dirty="0">
                <a:solidFill>
                  <a:srgbClr val="313D47"/>
                </a:solidFill>
                <a:latin typeface="Verdana"/>
                <a:cs typeface="Verdana"/>
              </a:rPr>
              <a:t>yükleri</a:t>
            </a:r>
            <a:r>
              <a:rPr sz="1800" dirty="0">
                <a:solidFill>
                  <a:srgbClr val="313D47"/>
                </a:solidFill>
                <a:latin typeface="Verdana"/>
                <a:cs typeface="Verdana"/>
              </a:rPr>
              <a:t>	</a:t>
            </a:r>
            <a:r>
              <a:rPr sz="1800" spc="-10" dirty="0">
                <a:solidFill>
                  <a:srgbClr val="313D47"/>
                </a:solidFill>
                <a:latin typeface="Verdana"/>
                <a:cs typeface="Verdana"/>
              </a:rPr>
              <a:t>kaldırırken</a:t>
            </a:r>
            <a:r>
              <a:rPr sz="1800" dirty="0">
                <a:solidFill>
                  <a:srgbClr val="313D47"/>
                </a:solidFill>
                <a:latin typeface="Verdana"/>
                <a:cs typeface="Verdana"/>
              </a:rPr>
              <a:t>	</a:t>
            </a:r>
            <a:r>
              <a:rPr sz="1800" spc="80" dirty="0">
                <a:solidFill>
                  <a:srgbClr val="313D47"/>
                </a:solidFill>
                <a:latin typeface="Verdana"/>
                <a:cs typeface="Verdana"/>
              </a:rPr>
              <a:t>mümkün</a:t>
            </a:r>
            <a:r>
              <a:rPr sz="1800" dirty="0">
                <a:solidFill>
                  <a:srgbClr val="313D47"/>
                </a:solidFill>
                <a:latin typeface="Verdana"/>
                <a:cs typeface="Verdana"/>
              </a:rPr>
              <a:t>	</a:t>
            </a:r>
            <a:r>
              <a:rPr sz="1800" spc="40" dirty="0">
                <a:solidFill>
                  <a:srgbClr val="313D47"/>
                </a:solidFill>
                <a:latin typeface="Verdana"/>
                <a:cs typeface="Verdana"/>
              </a:rPr>
              <a:t>olduğunca</a:t>
            </a:r>
            <a:r>
              <a:rPr sz="1800" dirty="0">
                <a:solidFill>
                  <a:srgbClr val="313D47"/>
                </a:solidFill>
                <a:latin typeface="Verdana"/>
                <a:cs typeface="Verdana"/>
              </a:rPr>
              <a:t>	</a:t>
            </a:r>
            <a:r>
              <a:rPr sz="1800" spc="-10" dirty="0">
                <a:solidFill>
                  <a:srgbClr val="313D47"/>
                </a:solidFill>
                <a:latin typeface="Verdana"/>
                <a:cs typeface="Verdana"/>
              </a:rPr>
              <a:t>mekanik</a:t>
            </a:r>
            <a:endParaRPr sz="1800">
              <a:latin typeface="Verdana"/>
              <a:cs typeface="Verdana"/>
            </a:endParaRPr>
          </a:p>
          <a:p>
            <a:pPr marL="12700">
              <a:lnSpc>
                <a:spcPct val="100000"/>
              </a:lnSpc>
              <a:spcBef>
                <a:spcPts val="325"/>
              </a:spcBef>
              <a:tabLst>
                <a:tab pos="1481455" algn="l"/>
                <a:tab pos="2032000" algn="l"/>
                <a:tab pos="3254375" algn="l"/>
                <a:tab pos="4973955" algn="l"/>
              </a:tabLst>
            </a:pPr>
            <a:r>
              <a:rPr sz="1800" spc="-10" dirty="0">
                <a:solidFill>
                  <a:srgbClr val="313D47"/>
                </a:solidFill>
                <a:latin typeface="Verdana"/>
                <a:cs typeface="Verdana"/>
              </a:rPr>
              <a:t>faydalanın.</a:t>
            </a:r>
            <a:r>
              <a:rPr sz="1800" dirty="0">
                <a:solidFill>
                  <a:srgbClr val="313D47"/>
                </a:solidFill>
                <a:latin typeface="Verdana"/>
                <a:cs typeface="Verdana"/>
              </a:rPr>
              <a:t>	</a:t>
            </a:r>
            <a:r>
              <a:rPr sz="1800" spc="65" dirty="0">
                <a:solidFill>
                  <a:srgbClr val="313D47"/>
                </a:solidFill>
                <a:latin typeface="Verdana"/>
                <a:cs typeface="Verdana"/>
              </a:rPr>
              <a:t>Bu</a:t>
            </a:r>
            <a:r>
              <a:rPr sz="1800" dirty="0">
                <a:solidFill>
                  <a:srgbClr val="313D47"/>
                </a:solidFill>
                <a:latin typeface="Verdana"/>
                <a:cs typeface="Verdana"/>
              </a:rPr>
              <a:t>	</a:t>
            </a:r>
            <a:r>
              <a:rPr sz="1800" spc="-10" dirty="0">
                <a:solidFill>
                  <a:srgbClr val="313D47"/>
                </a:solidFill>
                <a:latin typeface="Verdana"/>
                <a:cs typeface="Verdana"/>
              </a:rPr>
              <a:t>araçların</a:t>
            </a:r>
            <a:r>
              <a:rPr sz="1800" dirty="0">
                <a:solidFill>
                  <a:srgbClr val="313D47"/>
                </a:solidFill>
                <a:latin typeface="Verdana"/>
                <a:cs typeface="Verdana"/>
              </a:rPr>
              <a:t>	</a:t>
            </a:r>
            <a:r>
              <a:rPr sz="1800" spc="40" dirty="0">
                <a:solidFill>
                  <a:srgbClr val="313D47"/>
                </a:solidFill>
                <a:latin typeface="Verdana"/>
                <a:cs typeface="Verdana"/>
              </a:rPr>
              <a:t>bulunmadığı</a:t>
            </a:r>
            <a:r>
              <a:rPr sz="1800" dirty="0">
                <a:solidFill>
                  <a:srgbClr val="313D47"/>
                </a:solidFill>
                <a:latin typeface="Verdana"/>
                <a:cs typeface="Verdana"/>
              </a:rPr>
              <a:t>	</a:t>
            </a:r>
            <a:r>
              <a:rPr sz="1800" spc="-10" dirty="0">
                <a:solidFill>
                  <a:srgbClr val="313D47"/>
                </a:solidFill>
                <a:latin typeface="Verdana"/>
                <a:cs typeface="Verdana"/>
              </a:rPr>
              <a:t>durumlarda</a:t>
            </a:r>
            <a:endParaRPr sz="1800">
              <a:latin typeface="Verdana"/>
              <a:cs typeface="Verdana"/>
            </a:endParaRPr>
          </a:p>
        </p:txBody>
      </p:sp>
      <p:sp>
        <p:nvSpPr>
          <p:cNvPr id="6" name="object 6"/>
          <p:cNvSpPr txBox="1"/>
          <p:nvPr/>
        </p:nvSpPr>
        <p:spPr>
          <a:xfrm>
            <a:off x="7518654" y="3477005"/>
            <a:ext cx="124968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313D47"/>
                </a:solidFill>
                <a:latin typeface="Verdana"/>
                <a:cs typeface="Verdana"/>
              </a:rPr>
              <a:t>araçlardan</a:t>
            </a:r>
            <a:endParaRPr sz="1800">
              <a:latin typeface="Verdana"/>
              <a:cs typeface="Verdana"/>
            </a:endParaRPr>
          </a:p>
        </p:txBody>
      </p:sp>
      <p:sp>
        <p:nvSpPr>
          <p:cNvPr id="7" name="object 7"/>
          <p:cNvSpPr txBox="1"/>
          <p:nvPr/>
        </p:nvSpPr>
        <p:spPr>
          <a:xfrm>
            <a:off x="7146797" y="3792118"/>
            <a:ext cx="1621155" cy="300355"/>
          </a:xfrm>
          <a:prstGeom prst="rect">
            <a:avLst/>
          </a:prstGeom>
        </p:spPr>
        <p:txBody>
          <a:bodyPr vert="horz" wrap="square" lIns="0" tIns="12700" rIns="0" bIns="0" rtlCol="0">
            <a:spAutoFit/>
          </a:bodyPr>
          <a:lstStyle/>
          <a:p>
            <a:pPr marL="12700">
              <a:lnSpc>
                <a:spcPct val="100000"/>
              </a:lnSpc>
              <a:spcBef>
                <a:spcPts val="100"/>
              </a:spcBef>
              <a:tabLst>
                <a:tab pos="682625" algn="l"/>
              </a:tabLst>
            </a:pPr>
            <a:r>
              <a:rPr sz="1800" spc="-20" dirty="0">
                <a:solidFill>
                  <a:srgbClr val="313D47"/>
                </a:solidFill>
                <a:latin typeface="Verdana"/>
                <a:cs typeface="Verdana"/>
              </a:rPr>
              <a:t>ağır</a:t>
            </a:r>
            <a:r>
              <a:rPr sz="1800" dirty="0">
                <a:solidFill>
                  <a:srgbClr val="313D47"/>
                </a:solidFill>
                <a:latin typeface="Verdana"/>
                <a:cs typeface="Verdana"/>
              </a:rPr>
              <a:t>	</a:t>
            </a:r>
            <a:r>
              <a:rPr sz="1800" spc="-10" dirty="0">
                <a:solidFill>
                  <a:srgbClr val="313D47"/>
                </a:solidFill>
                <a:latin typeface="Verdana"/>
                <a:cs typeface="Verdana"/>
              </a:rPr>
              <a:t>yüklerin</a:t>
            </a:r>
            <a:endParaRPr sz="1800">
              <a:latin typeface="Verdana"/>
              <a:cs typeface="Verdana"/>
            </a:endParaRPr>
          </a:p>
        </p:txBody>
      </p:sp>
      <p:sp>
        <p:nvSpPr>
          <p:cNvPr id="8" name="object 8"/>
          <p:cNvSpPr txBox="1"/>
          <p:nvPr/>
        </p:nvSpPr>
        <p:spPr>
          <a:xfrm>
            <a:off x="581659" y="4108196"/>
            <a:ext cx="581469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313D47"/>
                </a:solidFill>
                <a:latin typeface="Verdana"/>
                <a:cs typeface="Verdana"/>
              </a:rPr>
              <a:t>taşınmasında</a:t>
            </a:r>
            <a:r>
              <a:rPr sz="1800" spc="-70" dirty="0">
                <a:solidFill>
                  <a:srgbClr val="313D47"/>
                </a:solidFill>
                <a:latin typeface="Verdana"/>
                <a:cs typeface="Verdana"/>
              </a:rPr>
              <a:t> </a:t>
            </a:r>
            <a:r>
              <a:rPr sz="1800" dirty="0">
                <a:solidFill>
                  <a:srgbClr val="313D47"/>
                </a:solidFill>
                <a:latin typeface="Verdana"/>
                <a:cs typeface="Verdana"/>
              </a:rPr>
              <a:t>sağlık</a:t>
            </a:r>
            <a:r>
              <a:rPr sz="1800" spc="-25" dirty="0">
                <a:solidFill>
                  <a:srgbClr val="313D47"/>
                </a:solidFill>
                <a:latin typeface="Verdana"/>
                <a:cs typeface="Verdana"/>
              </a:rPr>
              <a:t> </a:t>
            </a:r>
            <a:r>
              <a:rPr sz="1800" spc="-50" dirty="0">
                <a:solidFill>
                  <a:srgbClr val="313D47"/>
                </a:solidFill>
                <a:latin typeface="Verdana"/>
                <a:cs typeface="Verdana"/>
              </a:rPr>
              <a:t>ve</a:t>
            </a:r>
            <a:r>
              <a:rPr sz="1800" spc="-35" dirty="0">
                <a:solidFill>
                  <a:srgbClr val="313D47"/>
                </a:solidFill>
                <a:latin typeface="Verdana"/>
                <a:cs typeface="Verdana"/>
              </a:rPr>
              <a:t> </a:t>
            </a:r>
            <a:r>
              <a:rPr sz="1800" dirty="0">
                <a:solidFill>
                  <a:srgbClr val="313D47"/>
                </a:solidFill>
                <a:latin typeface="Verdana"/>
                <a:cs typeface="Verdana"/>
              </a:rPr>
              <a:t>güvenlik</a:t>
            </a:r>
            <a:r>
              <a:rPr sz="1800" spc="-35" dirty="0">
                <a:solidFill>
                  <a:srgbClr val="313D47"/>
                </a:solidFill>
                <a:latin typeface="Verdana"/>
                <a:cs typeface="Verdana"/>
              </a:rPr>
              <a:t> </a:t>
            </a:r>
            <a:r>
              <a:rPr sz="1800" dirty="0">
                <a:solidFill>
                  <a:srgbClr val="313D47"/>
                </a:solidFill>
                <a:latin typeface="Verdana"/>
                <a:cs typeface="Verdana"/>
              </a:rPr>
              <a:t>önlemlerine</a:t>
            </a:r>
            <a:r>
              <a:rPr sz="1800" spc="-40" dirty="0">
                <a:solidFill>
                  <a:srgbClr val="313D47"/>
                </a:solidFill>
                <a:latin typeface="Verdana"/>
                <a:cs typeface="Verdana"/>
              </a:rPr>
              <a:t> </a:t>
            </a:r>
            <a:r>
              <a:rPr sz="1800" spc="-10" dirty="0">
                <a:solidFill>
                  <a:srgbClr val="313D47"/>
                </a:solidFill>
                <a:latin typeface="Verdana"/>
                <a:cs typeface="Verdana"/>
              </a:rPr>
              <a:t>uyun.</a:t>
            </a:r>
            <a:endParaRPr sz="1800">
              <a:latin typeface="Verdana"/>
              <a:cs typeface="Verdana"/>
            </a:endParaRPr>
          </a:p>
        </p:txBody>
      </p:sp>
      <p:pic>
        <p:nvPicPr>
          <p:cNvPr id="9" name="object 9"/>
          <p:cNvPicPr/>
          <p:nvPr/>
        </p:nvPicPr>
        <p:blipFill>
          <a:blip r:embed="rId4" cstate="print"/>
          <a:stretch>
            <a:fillRect/>
          </a:stretch>
        </p:blipFill>
        <p:spPr>
          <a:xfrm>
            <a:off x="1743455" y="743712"/>
            <a:ext cx="2176272" cy="1933956"/>
          </a:xfrm>
          <a:prstGeom prst="rect">
            <a:avLst/>
          </a:prstGeom>
        </p:spPr>
      </p:pic>
      <p:pic>
        <p:nvPicPr>
          <p:cNvPr id="10" name="object 10"/>
          <p:cNvPicPr/>
          <p:nvPr/>
        </p:nvPicPr>
        <p:blipFill>
          <a:blip r:embed="rId5" cstate="print"/>
          <a:stretch>
            <a:fillRect/>
          </a:stretch>
        </p:blipFill>
        <p:spPr>
          <a:xfrm>
            <a:off x="4773167" y="708659"/>
            <a:ext cx="2133599" cy="1969008"/>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787892" y="4787897"/>
            <a:ext cx="235872" cy="236220"/>
          </a:xfrm>
          <a:prstGeom prst="rect">
            <a:avLst/>
          </a:prstGeom>
        </p:spPr>
      </p:pic>
      <p:pic>
        <p:nvPicPr>
          <p:cNvPr id="3" name="object 3"/>
          <p:cNvPicPr/>
          <p:nvPr/>
        </p:nvPicPr>
        <p:blipFill>
          <a:blip r:embed="rId3" cstate="print"/>
          <a:stretch>
            <a:fillRect/>
          </a:stretch>
        </p:blipFill>
        <p:spPr>
          <a:xfrm>
            <a:off x="4604244" y="458723"/>
            <a:ext cx="3573378" cy="4215892"/>
          </a:xfrm>
          <a:prstGeom prst="rect">
            <a:avLst/>
          </a:prstGeom>
        </p:spPr>
      </p:pic>
      <p:sp>
        <p:nvSpPr>
          <p:cNvPr id="4" name="object 4"/>
          <p:cNvSpPr txBox="1"/>
          <p:nvPr/>
        </p:nvSpPr>
        <p:spPr>
          <a:xfrm>
            <a:off x="729792" y="910926"/>
            <a:ext cx="2355850" cy="1288415"/>
          </a:xfrm>
          <a:prstGeom prst="rect">
            <a:avLst/>
          </a:prstGeom>
        </p:spPr>
        <p:txBody>
          <a:bodyPr vert="horz" wrap="square" lIns="0" tIns="13335" rIns="0" bIns="0" rtlCol="0">
            <a:spAutoFit/>
          </a:bodyPr>
          <a:lstStyle/>
          <a:p>
            <a:pPr marL="12700" marR="5080" indent="-3175">
              <a:lnSpc>
                <a:spcPct val="114999"/>
              </a:lnSpc>
              <a:spcBef>
                <a:spcPts val="105"/>
              </a:spcBef>
              <a:buClr>
                <a:srgbClr val="7C858B"/>
              </a:buClr>
              <a:buSzPct val="94444"/>
              <a:buFont typeface="Wingdings"/>
              <a:buChar char=""/>
              <a:tabLst>
                <a:tab pos="193675" algn="l"/>
              </a:tabLst>
            </a:pPr>
            <a:r>
              <a:rPr dirty="0"/>
              <a:t>	</a:t>
            </a:r>
            <a:r>
              <a:rPr sz="1800" dirty="0">
                <a:solidFill>
                  <a:srgbClr val="313D47"/>
                </a:solidFill>
                <a:latin typeface="Verdana"/>
                <a:cs typeface="Verdana"/>
              </a:rPr>
              <a:t>Sorumlu</a:t>
            </a:r>
            <a:r>
              <a:rPr sz="1800" spc="-75" dirty="0">
                <a:solidFill>
                  <a:srgbClr val="313D47"/>
                </a:solidFill>
                <a:latin typeface="Verdana"/>
                <a:cs typeface="Verdana"/>
              </a:rPr>
              <a:t> </a:t>
            </a:r>
            <a:r>
              <a:rPr sz="1800" spc="-50" dirty="0">
                <a:solidFill>
                  <a:srgbClr val="313D47"/>
                </a:solidFill>
                <a:latin typeface="Verdana"/>
                <a:cs typeface="Verdana"/>
              </a:rPr>
              <a:t>ve</a:t>
            </a:r>
            <a:r>
              <a:rPr sz="1800" spc="-105" dirty="0">
                <a:solidFill>
                  <a:srgbClr val="313D47"/>
                </a:solidFill>
                <a:latin typeface="Verdana"/>
                <a:cs typeface="Verdana"/>
              </a:rPr>
              <a:t> </a:t>
            </a:r>
            <a:r>
              <a:rPr sz="1800" spc="-10" dirty="0">
                <a:solidFill>
                  <a:srgbClr val="313D47"/>
                </a:solidFill>
                <a:latin typeface="Verdana"/>
                <a:cs typeface="Verdana"/>
              </a:rPr>
              <a:t>görevli </a:t>
            </a:r>
            <a:r>
              <a:rPr sz="1800" dirty="0">
                <a:solidFill>
                  <a:srgbClr val="313D47"/>
                </a:solidFill>
                <a:latin typeface="Verdana"/>
                <a:cs typeface="Verdana"/>
              </a:rPr>
              <a:t>olmadığınız</a:t>
            </a:r>
            <a:r>
              <a:rPr sz="1800" spc="85" dirty="0">
                <a:solidFill>
                  <a:srgbClr val="313D47"/>
                </a:solidFill>
                <a:latin typeface="Verdana"/>
                <a:cs typeface="Verdana"/>
              </a:rPr>
              <a:t> </a:t>
            </a:r>
            <a:r>
              <a:rPr sz="1800" dirty="0">
                <a:solidFill>
                  <a:srgbClr val="313D47"/>
                </a:solidFill>
                <a:latin typeface="Verdana"/>
                <a:cs typeface="Verdana"/>
              </a:rPr>
              <a:t>hiç</a:t>
            </a:r>
            <a:r>
              <a:rPr sz="1800" spc="60" dirty="0">
                <a:solidFill>
                  <a:srgbClr val="313D47"/>
                </a:solidFill>
                <a:latin typeface="Verdana"/>
                <a:cs typeface="Verdana"/>
              </a:rPr>
              <a:t> </a:t>
            </a:r>
            <a:r>
              <a:rPr sz="1800" spc="-25" dirty="0">
                <a:solidFill>
                  <a:srgbClr val="313D47"/>
                </a:solidFill>
                <a:latin typeface="Verdana"/>
                <a:cs typeface="Verdana"/>
              </a:rPr>
              <a:t>bir </a:t>
            </a:r>
            <a:r>
              <a:rPr sz="1800" dirty="0">
                <a:solidFill>
                  <a:srgbClr val="313D47"/>
                </a:solidFill>
                <a:latin typeface="Verdana"/>
                <a:cs typeface="Verdana"/>
              </a:rPr>
              <a:t>makine</a:t>
            </a:r>
            <a:r>
              <a:rPr sz="1800" spc="-75" dirty="0">
                <a:solidFill>
                  <a:srgbClr val="313D47"/>
                </a:solidFill>
                <a:latin typeface="Verdana"/>
                <a:cs typeface="Verdana"/>
              </a:rPr>
              <a:t> </a:t>
            </a:r>
            <a:r>
              <a:rPr sz="1800" spc="-45" dirty="0">
                <a:solidFill>
                  <a:srgbClr val="313D47"/>
                </a:solidFill>
                <a:latin typeface="Verdana"/>
                <a:cs typeface="Verdana"/>
              </a:rPr>
              <a:t>ve</a:t>
            </a:r>
            <a:r>
              <a:rPr sz="1800" spc="-60" dirty="0">
                <a:solidFill>
                  <a:srgbClr val="313D47"/>
                </a:solidFill>
                <a:latin typeface="Verdana"/>
                <a:cs typeface="Verdana"/>
              </a:rPr>
              <a:t> </a:t>
            </a:r>
            <a:r>
              <a:rPr sz="1800" spc="-10" dirty="0">
                <a:solidFill>
                  <a:srgbClr val="313D47"/>
                </a:solidFill>
                <a:latin typeface="Verdana"/>
                <a:cs typeface="Verdana"/>
              </a:rPr>
              <a:t>aleti</a:t>
            </a:r>
            <a:r>
              <a:rPr sz="1800" spc="-75" dirty="0">
                <a:solidFill>
                  <a:srgbClr val="313D47"/>
                </a:solidFill>
                <a:latin typeface="Verdana"/>
                <a:cs typeface="Verdana"/>
              </a:rPr>
              <a:t> </a:t>
            </a:r>
            <a:r>
              <a:rPr sz="1800" spc="-20" dirty="0">
                <a:solidFill>
                  <a:srgbClr val="313D47"/>
                </a:solidFill>
                <a:latin typeface="Verdana"/>
                <a:cs typeface="Verdana"/>
              </a:rPr>
              <a:t>asla </a:t>
            </a:r>
            <a:r>
              <a:rPr sz="1800" spc="-10" dirty="0">
                <a:solidFill>
                  <a:srgbClr val="313D47"/>
                </a:solidFill>
                <a:latin typeface="Verdana"/>
                <a:cs typeface="Verdana"/>
              </a:rPr>
              <a:t>kullanmayın.</a:t>
            </a:r>
            <a:endParaRPr sz="1800">
              <a:latin typeface="Verdana"/>
              <a:cs typeface="Verdana"/>
            </a:endParaRPr>
          </a:p>
        </p:txBody>
      </p:sp>
      <p:sp>
        <p:nvSpPr>
          <p:cNvPr id="5" name="object 5"/>
          <p:cNvSpPr txBox="1"/>
          <p:nvPr/>
        </p:nvSpPr>
        <p:spPr>
          <a:xfrm>
            <a:off x="729792" y="3119837"/>
            <a:ext cx="2729230" cy="1288415"/>
          </a:xfrm>
          <a:prstGeom prst="rect">
            <a:avLst/>
          </a:prstGeom>
        </p:spPr>
        <p:txBody>
          <a:bodyPr vert="horz" wrap="square" lIns="0" tIns="13335" rIns="0" bIns="0" rtlCol="0">
            <a:spAutoFit/>
          </a:bodyPr>
          <a:lstStyle/>
          <a:p>
            <a:pPr marL="12700" marR="5080" indent="-3175">
              <a:lnSpc>
                <a:spcPct val="114999"/>
              </a:lnSpc>
              <a:spcBef>
                <a:spcPts val="105"/>
              </a:spcBef>
              <a:buClr>
                <a:srgbClr val="7C858B"/>
              </a:buClr>
              <a:buSzPct val="94444"/>
              <a:buFont typeface="Wingdings"/>
              <a:buChar char=""/>
              <a:tabLst>
                <a:tab pos="193675" algn="l"/>
              </a:tabLst>
            </a:pPr>
            <a:r>
              <a:rPr sz="1800" spc="-10" dirty="0">
                <a:solidFill>
                  <a:srgbClr val="313D47"/>
                </a:solidFill>
                <a:latin typeface="Verdana"/>
                <a:cs typeface="Verdana"/>
              </a:rPr>
              <a:t>	Yetkili</a:t>
            </a:r>
            <a:r>
              <a:rPr sz="1800" spc="-95" dirty="0">
                <a:solidFill>
                  <a:srgbClr val="313D47"/>
                </a:solidFill>
                <a:latin typeface="Verdana"/>
                <a:cs typeface="Verdana"/>
              </a:rPr>
              <a:t> </a:t>
            </a:r>
            <a:r>
              <a:rPr sz="1800" spc="40" dirty="0">
                <a:solidFill>
                  <a:srgbClr val="313D47"/>
                </a:solidFill>
                <a:latin typeface="Verdana"/>
                <a:cs typeface="Verdana"/>
              </a:rPr>
              <a:t>olduğunuz </a:t>
            </a:r>
            <a:r>
              <a:rPr sz="1800" dirty="0">
                <a:solidFill>
                  <a:srgbClr val="313D47"/>
                </a:solidFill>
                <a:latin typeface="Verdana"/>
                <a:cs typeface="Verdana"/>
              </a:rPr>
              <a:t>makina</a:t>
            </a:r>
            <a:r>
              <a:rPr sz="1800" spc="-50" dirty="0">
                <a:solidFill>
                  <a:srgbClr val="313D47"/>
                </a:solidFill>
                <a:latin typeface="Verdana"/>
                <a:cs typeface="Verdana"/>
              </a:rPr>
              <a:t> </a:t>
            </a:r>
            <a:r>
              <a:rPr sz="1800" spc="-45" dirty="0">
                <a:solidFill>
                  <a:srgbClr val="313D47"/>
                </a:solidFill>
                <a:latin typeface="Verdana"/>
                <a:cs typeface="Verdana"/>
              </a:rPr>
              <a:t>ve</a:t>
            </a:r>
            <a:r>
              <a:rPr sz="1800" spc="-40" dirty="0">
                <a:solidFill>
                  <a:srgbClr val="313D47"/>
                </a:solidFill>
                <a:latin typeface="Verdana"/>
                <a:cs typeface="Verdana"/>
              </a:rPr>
              <a:t> </a:t>
            </a:r>
            <a:r>
              <a:rPr sz="1800" spc="-10" dirty="0">
                <a:solidFill>
                  <a:srgbClr val="313D47"/>
                </a:solidFill>
                <a:latin typeface="Verdana"/>
                <a:cs typeface="Verdana"/>
              </a:rPr>
              <a:t>tezgahları </a:t>
            </a:r>
            <a:r>
              <a:rPr sz="1800" dirty="0">
                <a:solidFill>
                  <a:srgbClr val="313D47"/>
                </a:solidFill>
                <a:latin typeface="Verdana"/>
                <a:cs typeface="Verdana"/>
              </a:rPr>
              <a:t>çalıştırmadan</a:t>
            </a:r>
            <a:r>
              <a:rPr sz="1800" spc="60" dirty="0">
                <a:solidFill>
                  <a:srgbClr val="313D47"/>
                </a:solidFill>
                <a:latin typeface="Verdana"/>
                <a:cs typeface="Verdana"/>
              </a:rPr>
              <a:t> </a:t>
            </a:r>
            <a:r>
              <a:rPr sz="1800" spc="-20" dirty="0">
                <a:solidFill>
                  <a:srgbClr val="313D47"/>
                </a:solidFill>
                <a:latin typeface="Verdana"/>
                <a:cs typeface="Verdana"/>
              </a:rPr>
              <a:t>önce </a:t>
            </a:r>
            <a:r>
              <a:rPr sz="1800" spc="-10" dirty="0">
                <a:solidFill>
                  <a:srgbClr val="313D47"/>
                </a:solidFill>
                <a:latin typeface="Verdana"/>
                <a:cs typeface="Verdana"/>
              </a:rPr>
              <a:t>çevrenizi</a:t>
            </a:r>
            <a:r>
              <a:rPr sz="1800" spc="-50" dirty="0">
                <a:solidFill>
                  <a:srgbClr val="313D47"/>
                </a:solidFill>
                <a:latin typeface="Verdana"/>
                <a:cs typeface="Verdana"/>
              </a:rPr>
              <a:t> </a:t>
            </a:r>
            <a:r>
              <a:rPr sz="1800" dirty="0">
                <a:solidFill>
                  <a:srgbClr val="313D47"/>
                </a:solidFill>
                <a:latin typeface="Verdana"/>
                <a:cs typeface="Verdana"/>
              </a:rPr>
              <a:t>kontrol</a:t>
            </a:r>
            <a:r>
              <a:rPr sz="1800" spc="-65" dirty="0">
                <a:solidFill>
                  <a:srgbClr val="313D47"/>
                </a:solidFill>
                <a:latin typeface="Verdana"/>
                <a:cs typeface="Verdana"/>
              </a:rPr>
              <a:t> </a:t>
            </a:r>
            <a:r>
              <a:rPr sz="1800" spc="-25" dirty="0">
                <a:solidFill>
                  <a:srgbClr val="313D47"/>
                </a:solidFill>
                <a:latin typeface="Verdana"/>
                <a:cs typeface="Verdana"/>
              </a:rPr>
              <a:t>ediniz.</a:t>
            </a:r>
            <a:endParaRPr sz="1800">
              <a:latin typeface="Verdana"/>
              <a:cs typeface="Verdana"/>
            </a:endParaRPr>
          </a:p>
        </p:txBody>
      </p:sp>
      <p:pic>
        <p:nvPicPr>
          <p:cNvPr id="6" name="object 6"/>
          <p:cNvPicPr/>
          <p:nvPr/>
        </p:nvPicPr>
        <p:blipFill>
          <a:blip r:embed="rId4" cstate="print"/>
          <a:stretch>
            <a:fillRect/>
          </a:stretch>
        </p:blipFill>
        <p:spPr>
          <a:xfrm>
            <a:off x="8663940" y="4762500"/>
            <a:ext cx="426720" cy="365758"/>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p:nvPr/>
        </p:nvSpPr>
        <p:spPr>
          <a:xfrm>
            <a:off x="413410" y="125431"/>
            <a:ext cx="3361054" cy="972819"/>
          </a:xfrm>
          <a:prstGeom prst="rect">
            <a:avLst/>
          </a:prstGeom>
        </p:spPr>
        <p:txBody>
          <a:bodyPr vert="horz" wrap="square" lIns="0" tIns="13335" rIns="0" bIns="0" rtlCol="0">
            <a:spAutoFit/>
          </a:bodyPr>
          <a:lstStyle/>
          <a:p>
            <a:pPr marL="12700" marR="5080" indent="-3175">
              <a:lnSpc>
                <a:spcPct val="114999"/>
              </a:lnSpc>
              <a:spcBef>
                <a:spcPts val="105"/>
              </a:spcBef>
              <a:buClr>
                <a:srgbClr val="7C858B"/>
              </a:buClr>
              <a:buSzPct val="94444"/>
              <a:buFont typeface="Wingdings"/>
              <a:buChar char=""/>
              <a:tabLst>
                <a:tab pos="193675" algn="l"/>
              </a:tabLst>
            </a:pPr>
            <a:r>
              <a:rPr dirty="0"/>
              <a:t>	</a:t>
            </a:r>
            <a:r>
              <a:rPr sz="1800" dirty="0">
                <a:solidFill>
                  <a:srgbClr val="313D47"/>
                </a:solidFill>
                <a:latin typeface="Verdana"/>
                <a:cs typeface="Verdana"/>
              </a:rPr>
              <a:t>Sorumlu</a:t>
            </a:r>
            <a:r>
              <a:rPr sz="1800" spc="-75" dirty="0">
                <a:solidFill>
                  <a:srgbClr val="313D47"/>
                </a:solidFill>
                <a:latin typeface="Verdana"/>
                <a:cs typeface="Verdana"/>
              </a:rPr>
              <a:t> </a:t>
            </a:r>
            <a:r>
              <a:rPr sz="1800" spc="-50" dirty="0">
                <a:solidFill>
                  <a:srgbClr val="313D47"/>
                </a:solidFill>
                <a:latin typeface="Verdana"/>
                <a:cs typeface="Verdana"/>
              </a:rPr>
              <a:t>ve</a:t>
            </a:r>
            <a:r>
              <a:rPr sz="1800" spc="-105" dirty="0">
                <a:solidFill>
                  <a:srgbClr val="313D47"/>
                </a:solidFill>
                <a:latin typeface="Verdana"/>
                <a:cs typeface="Verdana"/>
              </a:rPr>
              <a:t> </a:t>
            </a:r>
            <a:r>
              <a:rPr sz="1800" spc="-10" dirty="0">
                <a:solidFill>
                  <a:srgbClr val="313D47"/>
                </a:solidFill>
                <a:latin typeface="Verdana"/>
                <a:cs typeface="Verdana"/>
              </a:rPr>
              <a:t>görevli </a:t>
            </a:r>
            <a:r>
              <a:rPr sz="1800" dirty="0">
                <a:solidFill>
                  <a:srgbClr val="313D47"/>
                </a:solidFill>
                <a:latin typeface="Verdana"/>
                <a:cs typeface="Verdana"/>
              </a:rPr>
              <a:t>olmadığınız</a:t>
            </a:r>
            <a:r>
              <a:rPr sz="1800" spc="15" dirty="0">
                <a:solidFill>
                  <a:srgbClr val="313D47"/>
                </a:solidFill>
                <a:latin typeface="Verdana"/>
                <a:cs typeface="Verdana"/>
              </a:rPr>
              <a:t> </a:t>
            </a:r>
            <a:r>
              <a:rPr sz="1800" dirty="0">
                <a:solidFill>
                  <a:srgbClr val="313D47"/>
                </a:solidFill>
                <a:latin typeface="Verdana"/>
                <a:cs typeface="Verdana"/>
              </a:rPr>
              <a:t>hiç</a:t>
            </a:r>
            <a:r>
              <a:rPr sz="1800" spc="-10" dirty="0">
                <a:solidFill>
                  <a:srgbClr val="313D47"/>
                </a:solidFill>
                <a:latin typeface="Verdana"/>
                <a:cs typeface="Verdana"/>
              </a:rPr>
              <a:t> </a:t>
            </a:r>
            <a:r>
              <a:rPr sz="1800" dirty="0">
                <a:solidFill>
                  <a:srgbClr val="313D47"/>
                </a:solidFill>
                <a:latin typeface="Verdana"/>
                <a:cs typeface="Verdana"/>
              </a:rPr>
              <a:t>bir</a:t>
            </a:r>
            <a:r>
              <a:rPr sz="1800" spc="-5" dirty="0">
                <a:solidFill>
                  <a:srgbClr val="313D47"/>
                </a:solidFill>
                <a:latin typeface="Verdana"/>
                <a:cs typeface="Verdana"/>
              </a:rPr>
              <a:t> </a:t>
            </a:r>
            <a:r>
              <a:rPr sz="1800" spc="-10" dirty="0">
                <a:solidFill>
                  <a:srgbClr val="313D47"/>
                </a:solidFill>
                <a:latin typeface="Verdana"/>
                <a:cs typeface="Verdana"/>
              </a:rPr>
              <a:t>kaldırma </a:t>
            </a:r>
            <a:r>
              <a:rPr sz="1800" dirty="0">
                <a:solidFill>
                  <a:srgbClr val="313D47"/>
                </a:solidFill>
                <a:latin typeface="Verdana"/>
                <a:cs typeface="Verdana"/>
              </a:rPr>
              <a:t>ekipmanını</a:t>
            </a:r>
            <a:r>
              <a:rPr sz="1800" spc="10" dirty="0">
                <a:solidFill>
                  <a:srgbClr val="313D47"/>
                </a:solidFill>
                <a:latin typeface="Verdana"/>
                <a:cs typeface="Verdana"/>
              </a:rPr>
              <a:t> </a:t>
            </a:r>
            <a:r>
              <a:rPr sz="1800" spc="-40" dirty="0">
                <a:solidFill>
                  <a:srgbClr val="313D47"/>
                </a:solidFill>
                <a:latin typeface="Verdana"/>
                <a:cs typeface="Verdana"/>
              </a:rPr>
              <a:t>asla</a:t>
            </a:r>
            <a:r>
              <a:rPr sz="1800" spc="15" dirty="0">
                <a:solidFill>
                  <a:srgbClr val="313D47"/>
                </a:solidFill>
                <a:latin typeface="Verdana"/>
                <a:cs typeface="Verdana"/>
              </a:rPr>
              <a:t> </a:t>
            </a:r>
            <a:r>
              <a:rPr sz="1800" spc="-10" dirty="0">
                <a:solidFill>
                  <a:srgbClr val="313D47"/>
                </a:solidFill>
                <a:latin typeface="Verdana"/>
                <a:cs typeface="Verdana"/>
              </a:rPr>
              <a:t>kullanmayın.</a:t>
            </a:r>
            <a:endParaRPr sz="1800">
              <a:latin typeface="Verdana"/>
              <a:cs typeface="Verdana"/>
            </a:endParaRPr>
          </a:p>
        </p:txBody>
      </p:sp>
      <p:sp>
        <p:nvSpPr>
          <p:cNvPr id="6" name="object 6"/>
          <p:cNvSpPr txBox="1"/>
          <p:nvPr/>
        </p:nvSpPr>
        <p:spPr>
          <a:xfrm>
            <a:off x="413410" y="1703959"/>
            <a:ext cx="2990215" cy="972185"/>
          </a:xfrm>
          <a:prstGeom prst="rect">
            <a:avLst/>
          </a:prstGeom>
        </p:spPr>
        <p:txBody>
          <a:bodyPr vert="horz" wrap="square" lIns="0" tIns="12700" rIns="0" bIns="0" rtlCol="0">
            <a:spAutoFit/>
          </a:bodyPr>
          <a:lstStyle/>
          <a:p>
            <a:pPr marL="12700" marR="5080" indent="-3175">
              <a:lnSpc>
                <a:spcPct val="114999"/>
              </a:lnSpc>
              <a:spcBef>
                <a:spcPts val="100"/>
              </a:spcBef>
              <a:buClr>
                <a:srgbClr val="7C858B"/>
              </a:buClr>
              <a:buSzPct val="94444"/>
              <a:buFont typeface="Wingdings"/>
              <a:buChar char=""/>
              <a:tabLst>
                <a:tab pos="193675" algn="l"/>
              </a:tabLst>
            </a:pPr>
            <a:r>
              <a:rPr sz="1800" spc="-10" dirty="0">
                <a:solidFill>
                  <a:srgbClr val="313D47"/>
                </a:solidFill>
                <a:latin typeface="Verdana"/>
                <a:cs typeface="Verdana"/>
              </a:rPr>
              <a:t>	Kaldırılan/taşınan</a:t>
            </a:r>
            <a:r>
              <a:rPr sz="1800" spc="-170" dirty="0">
                <a:solidFill>
                  <a:srgbClr val="313D47"/>
                </a:solidFill>
                <a:latin typeface="Verdana"/>
                <a:cs typeface="Verdana"/>
              </a:rPr>
              <a:t> </a:t>
            </a:r>
            <a:r>
              <a:rPr sz="1800" spc="-10" dirty="0">
                <a:solidFill>
                  <a:srgbClr val="313D47"/>
                </a:solidFill>
                <a:latin typeface="Verdana"/>
                <a:cs typeface="Verdana"/>
              </a:rPr>
              <a:t>yükün </a:t>
            </a:r>
            <a:r>
              <a:rPr sz="1800" dirty="0">
                <a:solidFill>
                  <a:srgbClr val="313D47"/>
                </a:solidFill>
                <a:latin typeface="Verdana"/>
                <a:cs typeface="Verdana"/>
              </a:rPr>
              <a:t>yakınında</a:t>
            </a:r>
            <a:r>
              <a:rPr sz="1800" spc="-125" dirty="0">
                <a:solidFill>
                  <a:srgbClr val="313D47"/>
                </a:solidFill>
                <a:latin typeface="Verdana"/>
                <a:cs typeface="Verdana"/>
              </a:rPr>
              <a:t> </a:t>
            </a:r>
            <a:r>
              <a:rPr sz="1800" spc="-55" dirty="0">
                <a:solidFill>
                  <a:srgbClr val="313D47"/>
                </a:solidFill>
                <a:latin typeface="Verdana"/>
                <a:cs typeface="Verdana"/>
              </a:rPr>
              <a:t>ve</a:t>
            </a:r>
            <a:r>
              <a:rPr sz="1800" spc="-130" dirty="0">
                <a:solidFill>
                  <a:srgbClr val="313D47"/>
                </a:solidFill>
                <a:latin typeface="Verdana"/>
                <a:cs typeface="Verdana"/>
              </a:rPr>
              <a:t> </a:t>
            </a:r>
            <a:r>
              <a:rPr sz="1800" spc="-10" dirty="0">
                <a:solidFill>
                  <a:srgbClr val="313D47"/>
                </a:solidFill>
                <a:latin typeface="Verdana"/>
                <a:cs typeface="Verdana"/>
              </a:rPr>
              <a:t>altında bulunmayın.</a:t>
            </a:r>
            <a:endParaRPr sz="1800">
              <a:latin typeface="Verdana"/>
              <a:cs typeface="Verdana"/>
            </a:endParaRPr>
          </a:p>
        </p:txBody>
      </p:sp>
      <p:sp>
        <p:nvSpPr>
          <p:cNvPr id="7" name="object 7"/>
          <p:cNvSpPr txBox="1"/>
          <p:nvPr/>
        </p:nvSpPr>
        <p:spPr>
          <a:xfrm>
            <a:off x="4851653" y="125431"/>
            <a:ext cx="2964180" cy="657225"/>
          </a:xfrm>
          <a:prstGeom prst="rect">
            <a:avLst/>
          </a:prstGeom>
        </p:spPr>
        <p:txBody>
          <a:bodyPr vert="horz" wrap="square" lIns="0" tIns="53975" rIns="0" bIns="0" rtlCol="0">
            <a:spAutoFit/>
          </a:bodyPr>
          <a:lstStyle/>
          <a:p>
            <a:pPr marL="193675" indent="-184150">
              <a:lnSpc>
                <a:spcPct val="100000"/>
              </a:lnSpc>
              <a:spcBef>
                <a:spcPts val="425"/>
              </a:spcBef>
              <a:buClr>
                <a:srgbClr val="7C858B"/>
              </a:buClr>
              <a:buSzPct val="94444"/>
              <a:buFont typeface="Wingdings"/>
              <a:buChar char=""/>
              <a:tabLst>
                <a:tab pos="193675" algn="l"/>
              </a:tabLst>
            </a:pPr>
            <a:r>
              <a:rPr sz="1800" dirty="0">
                <a:solidFill>
                  <a:srgbClr val="313D47"/>
                </a:solidFill>
                <a:latin typeface="Verdana"/>
                <a:cs typeface="Verdana"/>
              </a:rPr>
              <a:t>Aracın</a:t>
            </a:r>
            <a:r>
              <a:rPr sz="1800" spc="-80" dirty="0">
                <a:solidFill>
                  <a:srgbClr val="313D47"/>
                </a:solidFill>
                <a:latin typeface="Verdana"/>
                <a:cs typeface="Verdana"/>
              </a:rPr>
              <a:t> </a:t>
            </a:r>
            <a:r>
              <a:rPr sz="1800" spc="-55" dirty="0">
                <a:solidFill>
                  <a:srgbClr val="313D47"/>
                </a:solidFill>
                <a:latin typeface="Verdana"/>
                <a:cs typeface="Verdana"/>
              </a:rPr>
              <a:t>ve</a:t>
            </a:r>
            <a:r>
              <a:rPr sz="1800" spc="-80" dirty="0">
                <a:solidFill>
                  <a:srgbClr val="313D47"/>
                </a:solidFill>
                <a:latin typeface="Verdana"/>
                <a:cs typeface="Verdana"/>
              </a:rPr>
              <a:t> </a:t>
            </a:r>
            <a:r>
              <a:rPr sz="1800" dirty="0">
                <a:solidFill>
                  <a:srgbClr val="313D47"/>
                </a:solidFill>
                <a:latin typeface="Verdana"/>
                <a:cs typeface="Verdana"/>
              </a:rPr>
              <a:t>yükün</a:t>
            </a:r>
            <a:r>
              <a:rPr sz="1800" spc="-75" dirty="0">
                <a:solidFill>
                  <a:srgbClr val="313D47"/>
                </a:solidFill>
                <a:latin typeface="Verdana"/>
                <a:cs typeface="Verdana"/>
              </a:rPr>
              <a:t> </a:t>
            </a:r>
            <a:r>
              <a:rPr sz="1800" spc="-10" dirty="0">
                <a:solidFill>
                  <a:srgbClr val="313D47"/>
                </a:solidFill>
                <a:latin typeface="Verdana"/>
                <a:cs typeface="Verdana"/>
              </a:rPr>
              <a:t>üzerine</a:t>
            </a:r>
            <a:endParaRPr sz="1800">
              <a:latin typeface="Verdana"/>
              <a:cs typeface="Verdana"/>
            </a:endParaRPr>
          </a:p>
          <a:p>
            <a:pPr marL="12700">
              <a:lnSpc>
                <a:spcPct val="100000"/>
              </a:lnSpc>
              <a:spcBef>
                <a:spcPts val="330"/>
              </a:spcBef>
            </a:pPr>
            <a:r>
              <a:rPr sz="1800" dirty="0">
                <a:solidFill>
                  <a:srgbClr val="313D47"/>
                </a:solidFill>
                <a:latin typeface="Verdana"/>
                <a:cs typeface="Verdana"/>
              </a:rPr>
              <a:t>kesinlikle</a:t>
            </a:r>
            <a:r>
              <a:rPr sz="1800" spc="-140" dirty="0">
                <a:solidFill>
                  <a:srgbClr val="313D47"/>
                </a:solidFill>
                <a:latin typeface="Verdana"/>
                <a:cs typeface="Verdana"/>
              </a:rPr>
              <a:t> </a:t>
            </a:r>
            <a:r>
              <a:rPr sz="1800" spc="-10" dirty="0">
                <a:solidFill>
                  <a:srgbClr val="313D47"/>
                </a:solidFill>
                <a:latin typeface="Verdana"/>
                <a:cs typeface="Verdana"/>
              </a:rPr>
              <a:t>çıkmayın.</a:t>
            </a:r>
            <a:endParaRPr sz="1800">
              <a:latin typeface="Verdana"/>
              <a:cs typeface="Verdana"/>
            </a:endParaRPr>
          </a:p>
        </p:txBody>
      </p:sp>
      <p:sp>
        <p:nvSpPr>
          <p:cNvPr id="8" name="object 8"/>
          <p:cNvSpPr txBox="1"/>
          <p:nvPr/>
        </p:nvSpPr>
        <p:spPr>
          <a:xfrm>
            <a:off x="4851653" y="1388491"/>
            <a:ext cx="2689225" cy="656590"/>
          </a:xfrm>
          <a:prstGeom prst="rect">
            <a:avLst/>
          </a:prstGeom>
        </p:spPr>
        <p:txBody>
          <a:bodyPr vert="horz" wrap="square" lIns="0" tIns="12700" rIns="0" bIns="0" rtlCol="0">
            <a:spAutoFit/>
          </a:bodyPr>
          <a:lstStyle/>
          <a:p>
            <a:pPr marL="12700" marR="5080" indent="-3175">
              <a:lnSpc>
                <a:spcPct val="114999"/>
              </a:lnSpc>
              <a:spcBef>
                <a:spcPts val="100"/>
              </a:spcBef>
              <a:buClr>
                <a:srgbClr val="7C858B"/>
              </a:buClr>
              <a:buSzPct val="94444"/>
              <a:buFont typeface="Wingdings"/>
              <a:buChar char=""/>
              <a:tabLst>
                <a:tab pos="193675" algn="l"/>
              </a:tabLst>
            </a:pPr>
            <a:r>
              <a:rPr sz="1800" dirty="0">
                <a:solidFill>
                  <a:srgbClr val="313D47"/>
                </a:solidFill>
                <a:latin typeface="Verdana"/>
                <a:cs typeface="Verdana"/>
              </a:rPr>
              <a:t>	Forklift</a:t>
            </a:r>
            <a:r>
              <a:rPr sz="1800" spc="-105" dirty="0">
                <a:solidFill>
                  <a:srgbClr val="313D47"/>
                </a:solidFill>
                <a:latin typeface="Verdana"/>
                <a:cs typeface="Verdana"/>
              </a:rPr>
              <a:t> </a:t>
            </a:r>
            <a:r>
              <a:rPr sz="1800" spc="-10" dirty="0">
                <a:solidFill>
                  <a:srgbClr val="313D47"/>
                </a:solidFill>
                <a:latin typeface="Verdana"/>
                <a:cs typeface="Verdana"/>
              </a:rPr>
              <a:t>güzargahında </a:t>
            </a:r>
            <a:r>
              <a:rPr sz="1800" dirty="0">
                <a:solidFill>
                  <a:srgbClr val="313D47"/>
                </a:solidFill>
                <a:latin typeface="Verdana"/>
                <a:cs typeface="Verdana"/>
              </a:rPr>
              <a:t>kesinlikle</a:t>
            </a:r>
            <a:r>
              <a:rPr sz="1800" spc="-140" dirty="0">
                <a:solidFill>
                  <a:srgbClr val="313D47"/>
                </a:solidFill>
                <a:latin typeface="Verdana"/>
                <a:cs typeface="Verdana"/>
              </a:rPr>
              <a:t> </a:t>
            </a:r>
            <a:r>
              <a:rPr sz="1800" spc="-10" dirty="0">
                <a:solidFill>
                  <a:srgbClr val="313D47"/>
                </a:solidFill>
                <a:latin typeface="Verdana"/>
                <a:cs typeface="Verdana"/>
              </a:rPr>
              <a:t>dolaşmayın.</a:t>
            </a:r>
            <a:endParaRPr sz="1800">
              <a:latin typeface="Verdana"/>
              <a:cs typeface="Verdana"/>
            </a:endParaRPr>
          </a:p>
        </p:txBody>
      </p:sp>
      <p:pic>
        <p:nvPicPr>
          <p:cNvPr id="9" name="object 9"/>
          <p:cNvPicPr/>
          <p:nvPr/>
        </p:nvPicPr>
        <p:blipFill>
          <a:blip r:embed="rId4" cstate="print"/>
          <a:stretch>
            <a:fillRect/>
          </a:stretch>
        </p:blipFill>
        <p:spPr>
          <a:xfrm>
            <a:off x="662940" y="2403348"/>
            <a:ext cx="2496312" cy="2446020"/>
          </a:xfrm>
          <a:prstGeom prst="rect">
            <a:avLst/>
          </a:prstGeom>
        </p:spPr>
      </p:pic>
      <p:pic>
        <p:nvPicPr>
          <p:cNvPr id="10" name="object 10"/>
          <p:cNvPicPr/>
          <p:nvPr/>
        </p:nvPicPr>
        <p:blipFill>
          <a:blip r:embed="rId5" cstate="print"/>
          <a:stretch>
            <a:fillRect/>
          </a:stretch>
        </p:blipFill>
        <p:spPr>
          <a:xfrm>
            <a:off x="4888991" y="2726435"/>
            <a:ext cx="2543556" cy="1799844"/>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787892" y="4787897"/>
            <a:ext cx="235872" cy="236220"/>
          </a:xfrm>
          <a:prstGeom prst="rect">
            <a:avLst/>
          </a:prstGeom>
        </p:spPr>
      </p:pic>
      <p:grpSp>
        <p:nvGrpSpPr>
          <p:cNvPr id="3" name="object 3"/>
          <p:cNvGrpSpPr/>
          <p:nvPr/>
        </p:nvGrpSpPr>
        <p:grpSpPr>
          <a:xfrm>
            <a:off x="1326388" y="996061"/>
            <a:ext cx="6433185" cy="513080"/>
            <a:chOff x="1326388" y="996061"/>
            <a:chExt cx="6433185" cy="513080"/>
          </a:xfrm>
        </p:grpSpPr>
        <p:sp>
          <p:nvSpPr>
            <p:cNvPr id="4" name="object 4"/>
            <p:cNvSpPr/>
            <p:nvPr/>
          </p:nvSpPr>
          <p:spPr>
            <a:xfrm>
              <a:off x="1332738" y="1002411"/>
              <a:ext cx="6420485" cy="487680"/>
            </a:xfrm>
            <a:custGeom>
              <a:avLst/>
              <a:gdLst/>
              <a:ahLst/>
              <a:cxnLst/>
              <a:rect l="l" t="t" r="r" b="b"/>
              <a:pathLst>
                <a:path w="6420484" h="487680">
                  <a:moveTo>
                    <a:pt x="6420231" y="0"/>
                  </a:moveTo>
                  <a:lnTo>
                    <a:pt x="0" y="0"/>
                  </a:lnTo>
                  <a:lnTo>
                    <a:pt x="0" y="487679"/>
                  </a:lnTo>
                  <a:lnTo>
                    <a:pt x="6420231" y="487679"/>
                  </a:lnTo>
                  <a:lnTo>
                    <a:pt x="6420231" y="0"/>
                  </a:lnTo>
                  <a:close/>
                </a:path>
              </a:pathLst>
            </a:custGeom>
            <a:solidFill>
              <a:srgbClr val="00A98F"/>
            </a:solidFill>
          </p:spPr>
          <p:txBody>
            <a:bodyPr wrap="square" lIns="0" tIns="0" rIns="0" bIns="0" rtlCol="0"/>
            <a:lstStyle/>
            <a:p>
              <a:endParaRPr/>
            </a:p>
          </p:txBody>
        </p:sp>
        <p:sp>
          <p:nvSpPr>
            <p:cNvPr id="5" name="object 5"/>
            <p:cNvSpPr/>
            <p:nvPr/>
          </p:nvSpPr>
          <p:spPr>
            <a:xfrm>
              <a:off x="1326388" y="996061"/>
              <a:ext cx="6433185" cy="513080"/>
            </a:xfrm>
            <a:custGeom>
              <a:avLst/>
              <a:gdLst/>
              <a:ahLst/>
              <a:cxnLst/>
              <a:rect l="l" t="t" r="r" b="b"/>
              <a:pathLst>
                <a:path w="6433184" h="513080">
                  <a:moveTo>
                    <a:pt x="6350" y="0"/>
                  </a:moveTo>
                  <a:lnTo>
                    <a:pt x="6350" y="513079"/>
                  </a:lnTo>
                </a:path>
                <a:path w="6433184" h="513080">
                  <a:moveTo>
                    <a:pt x="6426581" y="0"/>
                  </a:moveTo>
                  <a:lnTo>
                    <a:pt x="6426581" y="513079"/>
                  </a:lnTo>
                </a:path>
                <a:path w="6433184" h="513080">
                  <a:moveTo>
                    <a:pt x="0" y="6350"/>
                  </a:moveTo>
                  <a:lnTo>
                    <a:pt x="6432931" y="6350"/>
                  </a:lnTo>
                </a:path>
              </a:pathLst>
            </a:custGeom>
            <a:ln w="12700">
              <a:solidFill>
                <a:srgbClr val="FFFFFF"/>
              </a:solidFill>
            </a:ln>
          </p:spPr>
          <p:txBody>
            <a:bodyPr wrap="square" lIns="0" tIns="0" rIns="0" bIns="0" rtlCol="0"/>
            <a:lstStyle/>
            <a:p>
              <a:endParaRPr/>
            </a:p>
          </p:txBody>
        </p:sp>
        <p:sp>
          <p:nvSpPr>
            <p:cNvPr id="6" name="object 6"/>
            <p:cNvSpPr/>
            <p:nvPr/>
          </p:nvSpPr>
          <p:spPr>
            <a:xfrm>
              <a:off x="1326388" y="1490091"/>
              <a:ext cx="6433185" cy="0"/>
            </a:xfrm>
            <a:custGeom>
              <a:avLst/>
              <a:gdLst/>
              <a:ahLst/>
              <a:cxnLst/>
              <a:rect l="l" t="t" r="r" b="b"/>
              <a:pathLst>
                <a:path w="6433184">
                  <a:moveTo>
                    <a:pt x="0" y="0"/>
                  </a:moveTo>
                  <a:lnTo>
                    <a:pt x="6432931" y="0"/>
                  </a:lnTo>
                </a:path>
              </a:pathLst>
            </a:custGeom>
            <a:ln w="381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1339088" y="1018743"/>
            <a:ext cx="6407785" cy="422909"/>
          </a:xfrm>
          <a:prstGeom prst="rect">
            <a:avLst/>
          </a:prstGeom>
        </p:spPr>
        <p:txBody>
          <a:bodyPr vert="horz" wrap="square" lIns="0" tIns="13335" rIns="0" bIns="0" rtlCol="0">
            <a:spAutoFit/>
          </a:bodyPr>
          <a:lstStyle/>
          <a:p>
            <a:pPr marL="635" algn="ctr">
              <a:lnSpc>
                <a:spcPct val="100000"/>
              </a:lnSpc>
              <a:spcBef>
                <a:spcPts val="105"/>
              </a:spcBef>
            </a:pPr>
            <a:r>
              <a:rPr sz="2600" b="1" spc="105" dirty="0">
                <a:solidFill>
                  <a:srgbClr val="FFFFFF"/>
                </a:solidFill>
                <a:latin typeface="Tahoma"/>
                <a:cs typeface="Tahoma"/>
              </a:rPr>
              <a:t>KVKK</a:t>
            </a:r>
            <a:endParaRPr sz="2600">
              <a:latin typeface="Tahoma"/>
              <a:cs typeface="Tahoma"/>
            </a:endParaRPr>
          </a:p>
        </p:txBody>
      </p:sp>
      <p:sp>
        <p:nvSpPr>
          <p:cNvPr id="8" name="object 8"/>
          <p:cNvSpPr txBox="1"/>
          <p:nvPr/>
        </p:nvSpPr>
        <p:spPr>
          <a:xfrm>
            <a:off x="1332738" y="3285235"/>
            <a:ext cx="6444615" cy="674370"/>
          </a:xfrm>
          <a:prstGeom prst="rect">
            <a:avLst/>
          </a:prstGeom>
          <a:solidFill>
            <a:srgbClr val="00707C"/>
          </a:solidFill>
          <a:ln w="12700">
            <a:solidFill>
              <a:srgbClr val="FFAB40"/>
            </a:solidFill>
          </a:ln>
        </p:spPr>
        <p:txBody>
          <a:bodyPr vert="horz" wrap="square" lIns="0" tIns="39370" rIns="0" bIns="0" rtlCol="0">
            <a:spAutoFit/>
          </a:bodyPr>
          <a:lstStyle/>
          <a:p>
            <a:pPr algn="ctr">
              <a:lnSpc>
                <a:spcPct val="100000"/>
              </a:lnSpc>
              <a:spcBef>
                <a:spcPts val="310"/>
              </a:spcBef>
            </a:pPr>
            <a:r>
              <a:rPr sz="1400" b="1" spc="-35" dirty="0">
                <a:solidFill>
                  <a:srgbClr val="FFFFFF"/>
                </a:solidFill>
                <a:latin typeface="Tahoma"/>
                <a:cs typeface="Tahoma"/>
              </a:rPr>
              <a:t>KİŞİSEL</a:t>
            </a:r>
            <a:r>
              <a:rPr sz="1400" b="1" spc="110" dirty="0">
                <a:solidFill>
                  <a:srgbClr val="FFFFFF"/>
                </a:solidFill>
                <a:latin typeface="Tahoma"/>
                <a:cs typeface="Tahoma"/>
              </a:rPr>
              <a:t> </a:t>
            </a:r>
            <a:r>
              <a:rPr sz="1400" b="1" dirty="0">
                <a:solidFill>
                  <a:srgbClr val="FFFFFF"/>
                </a:solidFill>
                <a:latin typeface="Tahoma"/>
                <a:cs typeface="Tahoma"/>
              </a:rPr>
              <a:t>VERİLEN</a:t>
            </a:r>
            <a:r>
              <a:rPr sz="1400" b="1" spc="95" dirty="0">
                <a:solidFill>
                  <a:srgbClr val="FFFFFF"/>
                </a:solidFill>
                <a:latin typeface="Tahoma"/>
                <a:cs typeface="Tahoma"/>
              </a:rPr>
              <a:t> </a:t>
            </a:r>
            <a:r>
              <a:rPr sz="1400" b="1" dirty="0">
                <a:solidFill>
                  <a:srgbClr val="FFFFFF"/>
                </a:solidFill>
                <a:latin typeface="Tahoma"/>
                <a:cs typeface="Tahoma"/>
              </a:rPr>
              <a:t>KORUNMASI</a:t>
            </a:r>
            <a:r>
              <a:rPr sz="1400" b="1" spc="100" dirty="0">
                <a:solidFill>
                  <a:srgbClr val="FFFFFF"/>
                </a:solidFill>
                <a:latin typeface="Tahoma"/>
                <a:cs typeface="Tahoma"/>
              </a:rPr>
              <a:t> </a:t>
            </a:r>
            <a:r>
              <a:rPr sz="1400" b="1" spc="55" dirty="0">
                <a:solidFill>
                  <a:srgbClr val="FFFFFF"/>
                </a:solidFill>
                <a:latin typeface="Tahoma"/>
                <a:cs typeface="Tahoma"/>
              </a:rPr>
              <a:t>KANUNU</a:t>
            </a:r>
            <a:endParaRPr sz="1400">
              <a:latin typeface="Tahoma"/>
              <a:cs typeface="Tahoma"/>
            </a:endParaRPr>
          </a:p>
        </p:txBody>
      </p:sp>
      <p:pic>
        <p:nvPicPr>
          <p:cNvPr id="9" name="object 9"/>
          <p:cNvPicPr/>
          <p:nvPr/>
        </p:nvPicPr>
        <p:blipFill>
          <a:blip r:embed="rId3" cstate="print"/>
          <a:stretch>
            <a:fillRect/>
          </a:stretch>
        </p:blipFill>
        <p:spPr>
          <a:xfrm>
            <a:off x="8663940" y="4762500"/>
            <a:ext cx="426720" cy="365758"/>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a:spLocks noGrp="1"/>
          </p:cNvSpPr>
          <p:nvPr>
            <p:ph type="title"/>
          </p:nvPr>
        </p:nvSpPr>
        <p:spPr>
          <a:xfrm>
            <a:off x="589889" y="445134"/>
            <a:ext cx="1719580" cy="391160"/>
          </a:xfrm>
          <a:prstGeom prst="rect">
            <a:avLst/>
          </a:prstGeom>
        </p:spPr>
        <p:txBody>
          <a:bodyPr vert="horz" wrap="square" lIns="0" tIns="12700" rIns="0" bIns="0" rtlCol="0">
            <a:spAutoFit/>
          </a:bodyPr>
          <a:lstStyle/>
          <a:p>
            <a:pPr marL="12700">
              <a:lnSpc>
                <a:spcPct val="100000"/>
              </a:lnSpc>
              <a:spcBef>
                <a:spcPts val="100"/>
              </a:spcBef>
            </a:pPr>
            <a:r>
              <a:rPr sz="2400" spc="55" dirty="0">
                <a:solidFill>
                  <a:srgbClr val="00A88F"/>
                </a:solidFill>
              </a:rPr>
              <a:t>KURALLAR</a:t>
            </a:r>
            <a:endParaRPr sz="2400"/>
          </a:p>
        </p:txBody>
      </p:sp>
      <p:sp>
        <p:nvSpPr>
          <p:cNvPr id="6" name="object 6"/>
          <p:cNvSpPr txBox="1"/>
          <p:nvPr/>
        </p:nvSpPr>
        <p:spPr>
          <a:xfrm>
            <a:off x="681329" y="1085240"/>
            <a:ext cx="3390900" cy="2269490"/>
          </a:xfrm>
          <a:prstGeom prst="rect">
            <a:avLst/>
          </a:prstGeom>
        </p:spPr>
        <p:txBody>
          <a:bodyPr vert="horz" wrap="square" lIns="0" tIns="12700" rIns="0" bIns="0" rtlCol="0">
            <a:spAutoFit/>
          </a:bodyPr>
          <a:lstStyle/>
          <a:p>
            <a:pPr marL="316865" marR="5080" indent="-304800" algn="just">
              <a:lnSpc>
                <a:spcPct val="114999"/>
              </a:lnSpc>
              <a:spcBef>
                <a:spcPts val="100"/>
              </a:spcBef>
              <a:buSzPct val="75000"/>
              <a:buFont typeface="Times New Roman"/>
              <a:buChar char="●"/>
              <a:tabLst>
                <a:tab pos="316865" algn="l"/>
              </a:tabLst>
            </a:pPr>
            <a:r>
              <a:rPr sz="1600" dirty="0">
                <a:solidFill>
                  <a:srgbClr val="7C858B"/>
                </a:solidFill>
                <a:latin typeface="Verdana"/>
                <a:cs typeface="Verdana"/>
              </a:rPr>
              <a:t>Kişisel</a:t>
            </a:r>
            <a:r>
              <a:rPr sz="1600" spc="345" dirty="0">
                <a:solidFill>
                  <a:srgbClr val="7C858B"/>
                </a:solidFill>
                <a:latin typeface="Verdana"/>
                <a:cs typeface="Verdana"/>
              </a:rPr>
              <a:t>    </a:t>
            </a:r>
            <a:r>
              <a:rPr sz="1600" dirty="0">
                <a:solidFill>
                  <a:srgbClr val="7C858B"/>
                </a:solidFill>
                <a:latin typeface="Verdana"/>
                <a:cs typeface="Verdana"/>
              </a:rPr>
              <a:t>verileriniz,</a:t>
            </a:r>
            <a:r>
              <a:rPr sz="1600" spc="350" dirty="0">
                <a:solidFill>
                  <a:srgbClr val="7C858B"/>
                </a:solidFill>
                <a:latin typeface="Verdana"/>
                <a:cs typeface="Verdana"/>
              </a:rPr>
              <a:t>    </a:t>
            </a:r>
            <a:r>
              <a:rPr sz="1600" spc="-10" dirty="0">
                <a:solidFill>
                  <a:srgbClr val="7C858B"/>
                </a:solidFill>
                <a:latin typeface="Verdana"/>
                <a:cs typeface="Verdana"/>
              </a:rPr>
              <a:t>ilgili </a:t>
            </a:r>
            <a:r>
              <a:rPr sz="1600" dirty="0">
                <a:solidFill>
                  <a:srgbClr val="7C858B"/>
                </a:solidFill>
                <a:latin typeface="Verdana"/>
                <a:cs typeface="Verdana"/>
              </a:rPr>
              <a:t>mevzuat</a:t>
            </a:r>
            <a:r>
              <a:rPr sz="1600" spc="305" dirty="0">
                <a:solidFill>
                  <a:srgbClr val="7C858B"/>
                </a:solidFill>
                <a:latin typeface="Verdana"/>
                <a:cs typeface="Verdana"/>
              </a:rPr>
              <a:t> </a:t>
            </a:r>
            <a:r>
              <a:rPr sz="1600" dirty="0">
                <a:solidFill>
                  <a:srgbClr val="7C858B"/>
                </a:solidFill>
                <a:latin typeface="Verdana"/>
                <a:cs typeface="Verdana"/>
              </a:rPr>
              <a:t>hükümleri</a:t>
            </a:r>
            <a:r>
              <a:rPr sz="1600" spc="290" dirty="0">
                <a:solidFill>
                  <a:srgbClr val="7C858B"/>
                </a:solidFill>
                <a:latin typeface="Verdana"/>
                <a:cs typeface="Verdana"/>
              </a:rPr>
              <a:t> </a:t>
            </a:r>
            <a:r>
              <a:rPr sz="1600" dirty="0">
                <a:solidFill>
                  <a:srgbClr val="7C858B"/>
                </a:solidFill>
                <a:latin typeface="Verdana"/>
                <a:cs typeface="Verdana"/>
              </a:rPr>
              <a:t>ile</a:t>
            </a:r>
            <a:r>
              <a:rPr sz="1600" spc="270" dirty="0">
                <a:solidFill>
                  <a:srgbClr val="7C858B"/>
                </a:solidFill>
                <a:latin typeface="Verdana"/>
                <a:cs typeface="Verdana"/>
              </a:rPr>
              <a:t> </a:t>
            </a:r>
            <a:r>
              <a:rPr sz="1600" spc="-10" dirty="0">
                <a:solidFill>
                  <a:srgbClr val="7C858B"/>
                </a:solidFill>
                <a:latin typeface="Verdana"/>
                <a:cs typeface="Verdana"/>
              </a:rPr>
              <a:t>Şirket </a:t>
            </a:r>
            <a:r>
              <a:rPr sz="1600" dirty="0">
                <a:solidFill>
                  <a:srgbClr val="7C858B"/>
                </a:solidFill>
                <a:latin typeface="Verdana"/>
                <a:cs typeface="Verdana"/>
              </a:rPr>
              <a:t>politika</a:t>
            </a:r>
            <a:r>
              <a:rPr sz="1600" spc="300" dirty="0">
                <a:solidFill>
                  <a:srgbClr val="7C858B"/>
                </a:solidFill>
                <a:latin typeface="Verdana"/>
                <a:cs typeface="Verdana"/>
              </a:rPr>
              <a:t>  </a:t>
            </a:r>
            <a:r>
              <a:rPr sz="1600" dirty="0">
                <a:solidFill>
                  <a:srgbClr val="7C858B"/>
                </a:solidFill>
                <a:latin typeface="Verdana"/>
                <a:cs typeface="Verdana"/>
              </a:rPr>
              <a:t>ve</a:t>
            </a:r>
            <a:r>
              <a:rPr sz="1600" spc="305" dirty="0">
                <a:solidFill>
                  <a:srgbClr val="7C858B"/>
                </a:solidFill>
                <a:latin typeface="Verdana"/>
                <a:cs typeface="Verdana"/>
              </a:rPr>
              <a:t>  </a:t>
            </a:r>
            <a:r>
              <a:rPr sz="1600" spc="-10" dirty="0">
                <a:solidFill>
                  <a:srgbClr val="7C858B"/>
                </a:solidFill>
                <a:latin typeface="Verdana"/>
                <a:cs typeface="Verdana"/>
              </a:rPr>
              <a:t>prosedürlerinde </a:t>
            </a:r>
            <a:r>
              <a:rPr sz="1600" dirty="0">
                <a:solidFill>
                  <a:srgbClr val="7C858B"/>
                </a:solidFill>
                <a:latin typeface="Verdana"/>
                <a:cs typeface="Verdana"/>
              </a:rPr>
              <a:t>belirtilen</a:t>
            </a:r>
            <a:r>
              <a:rPr sz="1600" spc="470" dirty="0">
                <a:solidFill>
                  <a:srgbClr val="7C858B"/>
                </a:solidFill>
                <a:latin typeface="Verdana"/>
                <a:cs typeface="Verdana"/>
              </a:rPr>
              <a:t>  </a:t>
            </a:r>
            <a:r>
              <a:rPr sz="1600" dirty="0">
                <a:solidFill>
                  <a:srgbClr val="7C858B"/>
                </a:solidFill>
                <a:latin typeface="Verdana"/>
                <a:cs typeface="Verdana"/>
              </a:rPr>
              <a:t>hükümlere</a:t>
            </a:r>
            <a:r>
              <a:rPr sz="1600" spc="480" dirty="0">
                <a:solidFill>
                  <a:srgbClr val="7C858B"/>
                </a:solidFill>
                <a:latin typeface="Verdana"/>
                <a:cs typeface="Verdana"/>
              </a:rPr>
              <a:t>  </a:t>
            </a:r>
            <a:r>
              <a:rPr sz="1600" spc="-20" dirty="0">
                <a:solidFill>
                  <a:srgbClr val="7C858B"/>
                </a:solidFill>
                <a:latin typeface="Verdana"/>
                <a:cs typeface="Verdana"/>
              </a:rPr>
              <a:t>aykırı </a:t>
            </a:r>
            <a:r>
              <a:rPr sz="1600" dirty="0">
                <a:solidFill>
                  <a:srgbClr val="7C858B"/>
                </a:solidFill>
                <a:latin typeface="Verdana"/>
                <a:cs typeface="Verdana"/>
              </a:rPr>
              <a:t>olarak</a:t>
            </a:r>
            <a:r>
              <a:rPr sz="1600" spc="250" dirty="0">
                <a:solidFill>
                  <a:srgbClr val="7C858B"/>
                </a:solidFill>
                <a:latin typeface="Verdana"/>
                <a:cs typeface="Verdana"/>
              </a:rPr>
              <a:t> </a:t>
            </a:r>
            <a:r>
              <a:rPr sz="1600" dirty="0">
                <a:solidFill>
                  <a:srgbClr val="7C858B"/>
                </a:solidFill>
                <a:latin typeface="Verdana"/>
                <a:cs typeface="Verdana"/>
              </a:rPr>
              <a:t>Şirket</a:t>
            </a:r>
            <a:r>
              <a:rPr sz="1600" spc="260" dirty="0">
                <a:solidFill>
                  <a:srgbClr val="7C858B"/>
                </a:solidFill>
                <a:latin typeface="Verdana"/>
                <a:cs typeface="Verdana"/>
              </a:rPr>
              <a:t> </a:t>
            </a:r>
            <a:r>
              <a:rPr sz="1600" dirty="0">
                <a:solidFill>
                  <a:srgbClr val="7C858B"/>
                </a:solidFill>
                <a:latin typeface="Verdana"/>
                <a:cs typeface="Verdana"/>
              </a:rPr>
              <a:t>dışında</a:t>
            </a:r>
            <a:r>
              <a:rPr sz="1600" spc="240" dirty="0">
                <a:solidFill>
                  <a:srgbClr val="7C858B"/>
                </a:solidFill>
                <a:latin typeface="Verdana"/>
                <a:cs typeface="Verdana"/>
              </a:rPr>
              <a:t> </a:t>
            </a:r>
            <a:r>
              <a:rPr sz="1600" spc="45" dirty="0">
                <a:solidFill>
                  <a:srgbClr val="7C858B"/>
                </a:solidFill>
                <a:latin typeface="Verdana"/>
                <a:cs typeface="Verdana"/>
              </a:rPr>
              <a:t>üçüncü </a:t>
            </a:r>
            <a:r>
              <a:rPr sz="1600" spc="-25" dirty="0">
                <a:solidFill>
                  <a:srgbClr val="7C858B"/>
                </a:solidFill>
                <a:latin typeface="Verdana"/>
                <a:cs typeface="Verdana"/>
              </a:rPr>
              <a:t>taraflar</a:t>
            </a:r>
            <a:r>
              <a:rPr sz="1600" spc="-60" dirty="0">
                <a:solidFill>
                  <a:srgbClr val="7C858B"/>
                </a:solidFill>
                <a:latin typeface="Verdana"/>
                <a:cs typeface="Verdana"/>
              </a:rPr>
              <a:t> </a:t>
            </a:r>
            <a:r>
              <a:rPr sz="1600" dirty="0">
                <a:solidFill>
                  <a:srgbClr val="7C858B"/>
                </a:solidFill>
                <a:latin typeface="Verdana"/>
                <a:cs typeface="Verdana"/>
              </a:rPr>
              <a:t>ile</a:t>
            </a:r>
            <a:r>
              <a:rPr sz="1600" spc="-60" dirty="0">
                <a:solidFill>
                  <a:srgbClr val="7C858B"/>
                </a:solidFill>
                <a:latin typeface="Verdana"/>
                <a:cs typeface="Verdana"/>
              </a:rPr>
              <a:t> </a:t>
            </a:r>
            <a:r>
              <a:rPr sz="1600" spc="-10" dirty="0">
                <a:solidFill>
                  <a:srgbClr val="7C858B"/>
                </a:solidFill>
                <a:latin typeface="Verdana"/>
                <a:cs typeface="Verdana"/>
              </a:rPr>
              <a:t>paylaşılmayacak</a:t>
            </a:r>
            <a:r>
              <a:rPr sz="1600" spc="-40" dirty="0">
                <a:solidFill>
                  <a:srgbClr val="7C858B"/>
                </a:solidFill>
                <a:latin typeface="Verdana"/>
                <a:cs typeface="Verdana"/>
              </a:rPr>
              <a:t> </a:t>
            </a:r>
            <a:r>
              <a:rPr sz="1600" spc="-25" dirty="0">
                <a:solidFill>
                  <a:srgbClr val="7C858B"/>
                </a:solidFill>
                <a:latin typeface="Verdana"/>
                <a:cs typeface="Verdana"/>
              </a:rPr>
              <a:t>ve </a:t>
            </a:r>
            <a:r>
              <a:rPr sz="1600" dirty="0">
                <a:solidFill>
                  <a:srgbClr val="7C858B"/>
                </a:solidFill>
                <a:latin typeface="Verdana"/>
                <a:cs typeface="Verdana"/>
              </a:rPr>
              <a:t>yasal</a:t>
            </a:r>
            <a:r>
              <a:rPr sz="1600" spc="170" dirty="0">
                <a:solidFill>
                  <a:srgbClr val="7C858B"/>
                </a:solidFill>
                <a:latin typeface="Verdana"/>
                <a:cs typeface="Verdana"/>
              </a:rPr>
              <a:t>  </a:t>
            </a:r>
            <a:r>
              <a:rPr sz="1600" dirty="0">
                <a:solidFill>
                  <a:srgbClr val="7C858B"/>
                </a:solidFill>
                <a:latin typeface="Verdana"/>
                <a:cs typeface="Verdana"/>
              </a:rPr>
              <a:t>mevzuatlar</a:t>
            </a:r>
            <a:r>
              <a:rPr sz="1600" spc="165" dirty="0">
                <a:solidFill>
                  <a:srgbClr val="7C858B"/>
                </a:solidFill>
                <a:latin typeface="Verdana"/>
                <a:cs typeface="Verdana"/>
              </a:rPr>
              <a:t>  </a:t>
            </a:r>
            <a:r>
              <a:rPr sz="1600" dirty="0">
                <a:solidFill>
                  <a:srgbClr val="7C858B"/>
                </a:solidFill>
                <a:latin typeface="Verdana"/>
                <a:cs typeface="Verdana"/>
              </a:rPr>
              <a:t>ile</a:t>
            </a:r>
            <a:r>
              <a:rPr sz="1600" spc="165" dirty="0">
                <a:solidFill>
                  <a:srgbClr val="7C858B"/>
                </a:solidFill>
                <a:latin typeface="Verdana"/>
                <a:cs typeface="Verdana"/>
              </a:rPr>
              <a:t>  </a:t>
            </a:r>
            <a:r>
              <a:rPr sz="1600" spc="-10" dirty="0">
                <a:solidFill>
                  <a:srgbClr val="7C858B"/>
                </a:solidFill>
                <a:latin typeface="Verdana"/>
                <a:cs typeface="Verdana"/>
              </a:rPr>
              <a:t>Şirket </a:t>
            </a:r>
            <a:r>
              <a:rPr sz="1600" dirty="0">
                <a:solidFill>
                  <a:srgbClr val="7C858B"/>
                </a:solidFill>
                <a:latin typeface="Verdana"/>
                <a:cs typeface="Verdana"/>
              </a:rPr>
              <a:t>politika</a:t>
            </a:r>
            <a:r>
              <a:rPr sz="1600" spc="300" dirty="0">
                <a:solidFill>
                  <a:srgbClr val="7C858B"/>
                </a:solidFill>
                <a:latin typeface="Verdana"/>
                <a:cs typeface="Verdana"/>
              </a:rPr>
              <a:t>  </a:t>
            </a:r>
            <a:r>
              <a:rPr sz="1600" dirty="0">
                <a:solidFill>
                  <a:srgbClr val="7C858B"/>
                </a:solidFill>
                <a:latin typeface="Verdana"/>
                <a:cs typeface="Verdana"/>
              </a:rPr>
              <a:t>ve</a:t>
            </a:r>
            <a:r>
              <a:rPr sz="1600" spc="305" dirty="0">
                <a:solidFill>
                  <a:srgbClr val="7C858B"/>
                </a:solidFill>
                <a:latin typeface="Verdana"/>
                <a:cs typeface="Verdana"/>
              </a:rPr>
              <a:t>  </a:t>
            </a:r>
            <a:r>
              <a:rPr sz="1600" spc="-10" dirty="0">
                <a:solidFill>
                  <a:srgbClr val="7C858B"/>
                </a:solidFill>
                <a:latin typeface="Verdana"/>
                <a:cs typeface="Verdana"/>
              </a:rPr>
              <a:t>prosedürlerinde</a:t>
            </a:r>
            <a:endParaRPr sz="1600">
              <a:latin typeface="Verdana"/>
              <a:cs typeface="Verdana"/>
            </a:endParaRPr>
          </a:p>
        </p:txBody>
      </p:sp>
      <p:sp>
        <p:nvSpPr>
          <p:cNvPr id="7" name="object 7"/>
          <p:cNvSpPr txBox="1"/>
          <p:nvPr/>
        </p:nvSpPr>
        <p:spPr>
          <a:xfrm>
            <a:off x="3219069" y="3329436"/>
            <a:ext cx="850900" cy="586105"/>
          </a:xfrm>
          <a:prstGeom prst="rect">
            <a:avLst/>
          </a:prstGeom>
        </p:spPr>
        <p:txBody>
          <a:bodyPr vert="horz" wrap="square" lIns="0" tIns="48895" rIns="0" bIns="0" rtlCol="0">
            <a:spAutoFit/>
          </a:bodyPr>
          <a:lstStyle/>
          <a:p>
            <a:pPr marL="12700">
              <a:lnSpc>
                <a:spcPct val="100000"/>
              </a:lnSpc>
              <a:spcBef>
                <a:spcPts val="385"/>
              </a:spcBef>
            </a:pPr>
            <a:r>
              <a:rPr sz="1600" spc="-10" dirty="0">
                <a:solidFill>
                  <a:srgbClr val="7C858B"/>
                </a:solidFill>
                <a:latin typeface="Verdana"/>
                <a:cs typeface="Verdana"/>
              </a:rPr>
              <a:t>amaçlar</a:t>
            </a:r>
            <a:endParaRPr sz="1600">
              <a:latin typeface="Verdana"/>
              <a:cs typeface="Verdana"/>
            </a:endParaRPr>
          </a:p>
          <a:p>
            <a:pPr marL="111125">
              <a:lnSpc>
                <a:spcPct val="100000"/>
              </a:lnSpc>
              <a:spcBef>
                <a:spcPts val="285"/>
              </a:spcBef>
            </a:pPr>
            <a:r>
              <a:rPr sz="1600" spc="-10" dirty="0">
                <a:solidFill>
                  <a:srgbClr val="7C858B"/>
                </a:solidFill>
                <a:latin typeface="Verdana"/>
                <a:cs typeface="Verdana"/>
              </a:rPr>
              <a:t>surette</a:t>
            </a:r>
            <a:endParaRPr sz="1600">
              <a:latin typeface="Verdana"/>
              <a:cs typeface="Verdana"/>
            </a:endParaRPr>
          </a:p>
        </p:txBody>
      </p:sp>
      <p:sp>
        <p:nvSpPr>
          <p:cNvPr id="8" name="object 8"/>
          <p:cNvSpPr txBox="1"/>
          <p:nvPr/>
        </p:nvSpPr>
        <p:spPr>
          <a:xfrm>
            <a:off x="986129" y="3329436"/>
            <a:ext cx="2021839" cy="1427480"/>
          </a:xfrm>
          <a:prstGeom prst="rect">
            <a:avLst/>
          </a:prstGeom>
        </p:spPr>
        <p:txBody>
          <a:bodyPr vert="horz" wrap="square" lIns="0" tIns="12065" rIns="0" bIns="0" rtlCol="0">
            <a:spAutoFit/>
          </a:bodyPr>
          <a:lstStyle/>
          <a:p>
            <a:pPr marL="12700" marR="5080">
              <a:lnSpc>
                <a:spcPct val="114999"/>
              </a:lnSpc>
              <a:spcBef>
                <a:spcPts val="95"/>
              </a:spcBef>
              <a:tabLst>
                <a:tab pos="1259205" algn="l"/>
                <a:tab pos="1570355" algn="l"/>
              </a:tabLst>
            </a:pPr>
            <a:r>
              <a:rPr sz="1600" spc="-10" dirty="0">
                <a:solidFill>
                  <a:srgbClr val="7C858B"/>
                </a:solidFill>
                <a:latin typeface="Verdana"/>
                <a:cs typeface="Verdana"/>
              </a:rPr>
              <a:t>düzenlenmiş</a:t>
            </a:r>
            <a:r>
              <a:rPr sz="1600" dirty="0">
                <a:solidFill>
                  <a:srgbClr val="7C858B"/>
                </a:solidFill>
                <a:latin typeface="Verdana"/>
                <a:cs typeface="Verdana"/>
              </a:rPr>
              <a:t>	</a:t>
            </a:r>
            <a:r>
              <a:rPr sz="1600" spc="-20" dirty="0">
                <a:solidFill>
                  <a:srgbClr val="7C858B"/>
                </a:solidFill>
                <a:latin typeface="Verdana"/>
                <a:cs typeface="Verdana"/>
              </a:rPr>
              <a:t>olan </a:t>
            </a:r>
            <a:r>
              <a:rPr sz="1600" spc="-10" dirty="0">
                <a:solidFill>
                  <a:srgbClr val="7C858B"/>
                </a:solidFill>
                <a:latin typeface="Verdana"/>
                <a:cs typeface="Verdana"/>
              </a:rPr>
              <a:t>dışında</a:t>
            </a:r>
            <a:r>
              <a:rPr sz="1600" dirty="0">
                <a:solidFill>
                  <a:srgbClr val="7C858B"/>
                </a:solidFill>
                <a:latin typeface="Verdana"/>
                <a:cs typeface="Verdana"/>
              </a:rPr>
              <a:t>	</a:t>
            </a:r>
            <a:r>
              <a:rPr sz="1600" spc="-10" dirty="0">
                <a:solidFill>
                  <a:srgbClr val="7C858B"/>
                </a:solidFill>
                <a:latin typeface="Verdana"/>
                <a:cs typeface="Verdana"/>
              </a:rPr>
              <a:t>hiçbir kullanılmayacak, işlenmeyecek arşivlenmeyecektir.</a:t>
            </a:r>
            <a:endParaRPr sz="1600">
              <a:latin typeface="Verdana"/>
              <a:cs typeface="Verdana"/>
            </a:endParaRPr>
          </a:p>
        </p:txBody>
      </p:sp>
      <p:sp>
        <p:nvSpPr>
          <p:cNvPr id="9" name="object 9"/>
          <p:cNvSpPr txBox="1"/>
          <p:nvPr/>
        </p:nvSpPr>
        <p:spPr>
          <a:xfrm>
            <a:off x="3813809" y="4207865"/>
            <a:ext cx="257810" cy="269240"/>
          </a:xfrm>
          <a:prstGeom prst="rect">
            <a:avLst/>
          </a:prstGeom>
        </p:spPr>
        <p:txBody>
          <a:bodyPr vert="horz" wrap="square" lIns="0" tIns="12065" rIns="0" bIns="0" rtlCol="0">
            <a:spAutoFit/>
          </a:bodyPr>
          <a:lstStyle/>
          <a:p>
            <a:pPr marL="12700">
              <a:lnSpc>
                <a:spcPct val="100000"/>
              </a:lnSpc>
              <a:spcBef>
                <a:spcPts val="95"/>
              </a:spcBef>
            </a:pPr>
            <a:r>
              <a:rPr sz="1600" spc="-25" dirty="0">
                <a:solidFill>
                  <a:srgbClr val="7C858B"/>
                </a:solidFill>
                <a:latin typeface="Verdana"/>
                <a:cs typeface="Verdana"/>
              </a:rPr>
              <a:t>ve</a:t>
            </a:r>
            <a:endParaRPr sz="1600">
              <a:latin typeface="Verdana"/>
              <a:cs typeface="Verdana"/>
            </a:endParaRPr>
          </a:p>
        </p:txBody>
      </p:sp>
      <p:pic>
        <p:nvPicPr>
          <p:cNvPr id="10" name="object 10"/>
          <p:cNvPicPr/>
          <p:nvPr/>
        </p:nvPicPr>
        <p:blipFill>
          <a:blip r:embed="rId4" cstate="print"/>
          <a:stretch>
            <a:fillRect/>
          </a:stretch>
        </p:blipFill>
        <p:spPr>
          <a:xfrm>
            <a:off x="4187952" y="797051"/>
            <a:ext cx="4229100" cy="3724275"/>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63940" y="4762500"/>
            <a:ext cx="426720" cy="365760"/>
            <a:chOff x="8663940" y="4762500"/>
            <a:chExt cx="426720" cy="365760"/>
          </a:xfrm>
        </p:grpSpPr>
        <p:pic>
          <p:nvPicPr>
            <p:cNvPr id="3" name="object 3"/>
            <p:cNvPicPr/>
            <p:nvPr/>
          </p:nvPicPr>
          <p:blipFill>
            <a:blip r:embed="rId2" cstate="print"/>
            <a:stretch>
              <a:fillRect/>
            </a:stretch>
          </p:blipFill>
          <p:spPr>
            <a:xfrm>
              <a:off x="8787892" y="4787897"/>
              <a:ext cx="235872" cy="236220"/>
            </a:xfrm>
            <a:prstGeom prst="rect">
              <a:avLst/>
            </a:prstGeom>
          </p:spPr>
        </p:pic>
        <p:pic>
          <p:nvPicPr>
            <p:cNvPr id="4" name="object 4"/>
            <p:cNvPicPr/>
            <p:nvPr/>
          </p:nvPicPr>
          <p:blipFill>
            <a:blip r:embed="rId3" cstate="print"/>
            <a:stretch>
              <a:fillRect/>
            </a:stretch>
          </p:blipFill>
          <p:spPr>
            <a:xfrm>
              <a:off x="8663940" y="4762500"/>
              <a:ext cx="426720" cy="365758"/>
            </a:xfrm>
            <a:prstGeom prst="rect">
              <a:avLst/>
            </a:prstGeom>
          </p:spPr>
        </p:pic>
      </p:grpSp>
      <p:sp>
        <p:nvSpPr>
          <p:cNvPr id="5" name="object 5"/>
          <p:cNvSpPr txBox="1">
            <a:spLocks noGrp="1"/>
          </p:cNvSpPr>
          <p:nvPr>
            <p:ph type="title"/>
          </p:nvPr>
        </p:nvSpPr>
        <p:spPr>
          <a:xfrm>
            <a:off x="5131053" y="146685"/>
            <a:ext cx="2670175" cy="695960"/>
          </a:xfrm>
          <a:prstGeom prst="rect">
            <a:avLst/>
          </a:prstGeom>
        </p:spPr>
        <p:txBody>
          <a:bodyPr vert="horz" wrap="square" lIns="0" tIns="12065" rIns="0" bIns="0" rtlCol="0">
            <a:spAutoFit/>
          </a:bodyPr>
          <a:lstStyle/>
          <a:p>
            <a:pPr marL="12700">
              <a:lnSpc>
                <a:spcPct val="100000"/>
              </a:lnSpc>
              <a:spcBef>
                <a:spcPts val="95"/>
              </a:spcBef>
            </a:pPr>
            <a:r>
              <a:rPr sz="2200" spc="-10" dirty="0">
                <a:solidFill>
                  <a:srgbClr val="00A88F"/>
                </a:solidFill>
              </a:rPr>
              <a:t>SİZLERDEN</a:t>
            </a:r>
            <a:endParaRPr sz="2200"/>
          </a:p>
          <a:p>
            <a:pPr marL="12700">
              <a:lnSpc>
                <a:spcPct val="100000"/>
              </a:lnSpc>
            </a:pPr>
            <a:r>
              <a:rPr sz="2200" spc="-35" dirty="0">
                <a:solidFill>
                  <a:srgbClr val="00A88F"/>
                </a:solidFill>
              </a:rPr>
              <a:t>BEKLENTİLERİMİZ;</a:t>
            </a:r>
            <a:endParaRPr sz="2200"/>
          </a:p>
        </p:txBody>
      </p:sp>
      <p:sp>
        <p:nvSpPr>
          <p:cNvPr id="6" name="object 6"/>
          <p:cNvSpPr txBox="1">
            <a:spLocks noGrp="1"/>
          </p:cNvSpPr>
          <p:nvPr>
            <p:ph type="body" idx="1"/>
          </p:nvPr>
        </p:nvSpPr>
        <p:spPr>
          <a:prstGeom prst="rect">
            <a:avLst/>
          </a:prstGeom>
        </p:spPr>
        <p:txBody>
          <a:bodyPr vert="horz" wrap="square" lIns="0" tIns="12065" rIns="0" bIns="0" rtlCol="0">
            <a:spAutoFit/>
          </a:bodyPr>
          <a:lstStyle/>
          <a:p>
            <a:pPr marL="316230" marR="5080" indent="-304165" algn="just">
              <a:lnSpc>
                <a:spcPct val="114999"/>
              </a:lnSpc>
              <a:spcBef>
                <a:spcPts val="95"/>
              </a:spcBef>
              <a:buSzPct val="75000"/>
              <a:buFont typeface="Times New Roman"/>
              <a:buChar char="●"/>
              <a:tabLst>
                <a:tab pos="317500" algn="l"/>
              </a:tabLst>
            </a:pPr>
            <a:r>
              <a:rPr dirty="0"/>
              <a:t>Görev</a:t>
            </a:r>
            <a:r>
              <a:rPr spc="340" dirty="0"/>
              <a:t>    </a:t>
            </a:r>
            <a:r>
              <a:rPr dirty="0"/>
              <a:t>ve</a:t>
            </a:r>
            <a:r>
              <a:rPr spc="340" dirty="0"/>
              <a:t>    </a:t>
            </a:r>
            <a:r>
              <a:rPr spc="-10" dirty="0"/>
              <a:t>sorumluluklarınız 	</a:t>
            </a:r>
            <a:r>
              <a:rPr dirty="0"/>
              <a:t>nedeniyle</a:t>
            </a:r>
            <a:r>
              <a:rPr spc="-35" dirty="0"/>
              <a:t> </a:t>
            </a:r>
            <a:r>
              <a:rPr dirty="0"/>
              <a:t>şirkete</a:t>
            </a:r>
            <a:r>
              <a:rPr spc="-20" dirty="0"/>
              <a:t> </a:t>
            </a:r>
            <a:r>
              <a:rPr dirty="0"/>
              <a:t>ait</a:t>
            </a:r>
            <a:r>
              <a:rPr spc="-25" dirty="0"/>
              <a:t> </a:t>
            </a:r>
            <a:r>
              <a:rPr dirty="0"/>
              <a:t>her</a:t>
            </a:r>
            <a:r>
              <a:rPr spc="-35" dirty="0"/>
              <a:t> </a:t>
            </a:r>
            <a:r>
              <a:rPr dirty="0"/>
              <a:t>türlü</a:t>
            </a:r>
            <a:r>
              <a:rPr spc="-25" dirty="0"/>
              <a:t> </a:t>
            </a:r>
            <a:r>
              <a:rPr spc="-10" dirty="0"/>
              <a:t>bilgi 	</a:t>
            </a:r>
            <a:r>
              <a:rPr dirty="0"/>
              <a:t>ve</a:t>
            </a:r>
            <a:r>
              <a:rPr spc="390" dirty="0"/>
              <a:t>  </a:t>
            </a:r>
            <a:r>
              <a:rPr dirty="0"/>
              <a:t>belgelerin</a:t>
            </a:r>
            <a:r>
              <a:rPr spc="400" dirty="0"/>
              <a:t>  </a:t>
            </a:r>
            <a:r>
              <a:rPr dirty="0"/>
              <a:t>korunması,</a:t>
            </a:r>
            <a:r>
              <a:rPr spc="405" dirty="0"/>
              <a:t>  </a:t>
            </a:r>
            <a:r>
              <a:rPr spc="-10" dirty="0"/>
              <a:t>gizli 	</a:t>
            </a:r>
            <a:r>
              <a:rPr dirty="0"/>
              <a:t>tutulmasını</a:t>
            </a:r>
            <a:r>
              <a:rPr spc="240" dirty="0"/>
              <a:t>    </a:t>
            </a:r>
            <a:r>
              <a:rPr dirty="0"/>
              <a:t>ve</a:t>
            </a:r>
            <a:r>
              <a:rPr spc="235" dirty="0"/>
              <a:t>    </a:t>
            </a:r>
            <a:r>
              <a:rPr spc="-10" dirty="0"/>
              <a:t>saklanmasını 	sağlamak,</a:t>
            </a:r>
          </a:p>
          <a:p>
            <a:pPr>
              <a:lnSpc>
                <a:spcPct val="100000"/>
              </a:lnSpc>
              <a:spcBef>
                <a:spcPts val="555"/>
              </a:spcBef>
              <a:buClr>
                <a:srgbClr val="7C858B"/>
              </a:buClr>
              <a:buFont typeface="Times New Roman"/>
              <a:buChar char="●"/>
            </a:pPr>
            <a:endParaRPr spc="-10" dirty="0"/>
          </a:p>
          <a:p>
            <a:pPr marL="317500" indent="-304800">
              <a:lnSpc>
                <a:spcPct val="100000"/>
              </a:lnSpc>
              <a:buSzPct val="75000"/>
              <a:buFont typeface="Times New Roman"/>
              <a:buChar char="●"/>
              <a:tabLst>
                <a:tab pos="317500" algn="l"/>
              </a:tabLst>
            </a:pPr>
            <a:r>
              <a:rPr spc="55" dirty="0"/>
              <a:t>Üçüncü</a:t>
            </a:r>
            <a:r>
              <a:rPr spc="180" dirty="0"/>
              <a:t> </a:t>
            </a:r>
            <a:r>
              <a:rPr dirty="0"/>
              <a:t>kişilerle</a:t>
            </a:r>
            <a:r>
              <a:rPr spc="180" dirty="0"/>
              <a:t> </a:t>
            </a:r>
            <a:r>
              <a:rPr dirty="0"/>
              <a:t>paylaşılmasını</a:t>
            </a:r>
            <a:r>
              <a:rPr spc="190" dirty="0"/>
              <a:t> </a:t>
            </a:r>
            <a:r>
              <a:rPr spc="-25" dirty="0"/>
              <a:t>ve</a:t>
            </a:r>
          </a:p>
          <a:p>
            <a:pPr marL="317500">
              <a:lnSpc>
                <a:spcPct val="100000"/>
              </a:lnSpc>
              <a:spcBef>
                <a:spcPts val="290"/>
              </a:spcBef>
            </a:pPr>
            <a:r>
              <a:rPr dirty="0"/>
              <a:t>aktarılmasını</a:t>
            </a:r>
            <a:r>
              <a:rPr spc="-135" dirty="0"/>
              <a:t> </a:t>
            </a:r>
            <a:r>
              <a:rPr spc="-10" dirty="0"/>
              <a:t>engellemek,</a:t>
            </a:r>
          </a:p>
        </p:txBody>
      </p:sp>
      <p:sp>
        <p:nvSpPr>
          <p:cNvPr id="7" name="object 7"/>
          <p:cNvSpPr txBox="1"/>
          <p:nvPr/>
        </p:nvSpPr>
        <p:spPr>
          <a:xfrm>
            <a:off x="4621148" y="3496259"/>
            <a:ext cx="1610995" cy="586740"/>
          </a:xfrm>
          <a:prstGeom prst="rect">
            <a:avLst/>
          </a:prstGeom>
        </p:spPr>
        <p:txBody>
          <a:bodyPr vert="horz" wrap="square" lIns="0" tIns="12700" rIns="0" bIns="0" rtlCol="0">
            <a:spAutoFit/>
          </a:bodyPr>
          <a:lstStyle/>
          <a:p>
            <a:pPr marL="317500" marR="5080" indent="-305435">
              <a:lnSpc>
                <a:spcPct val="114999"/>
              </a:lnSpc>
              <a:spcBef>
                <a:spcPts val="100"/>
              </a:spcBef>
              <a:buSzPct val="75000"/>
              <a:buFont typeface="Times New Roman"/>
              <a:buChar char="●"/>
              <a:tabLst>
                <a:tab pos="317500" algn="l"/>
              </a:tabLst>
            </a:pPr>
            <a:r>
              <a:rPr sz="1600" spc="45" dirty="0">
                <a:solidFill>
                  <a:srgbClr val="7C858B"/>
                </a:solidFill>
                <a:latin typeface="Verdana"/>
                <a:cs typeface="Verdana"/>
              </a:rPr>
              <a:t>Üçüncü </a:t>
            </a:r>
            <a:r>
              <a:rPr sz="1600" spc="-10" dirty="0">
                <a:solidFill>
                  <a:srgbClr val="7C858B"/>
                </a:solidFill>
                <a:latin typeface="Verdana"/>
                <a:cs typeface="Verdana"/>
              </a:rPr>
              <a:t>tanınmasına</a:t>
            </a:r>
            <a:endParaRPr sz="1600">
              <a:latin typeface="Verdana"/>
              <a:cs typeface="Verdana"/>
            </a:endParaRPr>
          </a:p>
        </p:txBody>
      </p:sp>
      <p:sp>
        <p:nvSpPr>
          <p:cNvPr id="8" name="object 8"/>
          <p:cNvSpPr txBox="1"/>
          <p:nvPr/>
        </p:nvSpPr>
        <p:spPr>
          <a:xfrm>
            <a:off x="7439659" y="3496259"/>
            <a:ext cx="1054735" cy="586740"/>
          </a:xfrm>
          <a:prstGeom prst="rect">
            <a:avLst/>
          </a:prstGeom>
        </p:spPr>
        <p:txBody>
          <a:bodyPr vert="horz" wrap="square" lIns="0" tIns="48895" rIns="0" bIns="0" rtlCol="0">
            <a:spAutoFit/>
          </a:bodyPr>
          <a:lstStyle/>
          <a:p>
            <a:pPr marR="5080" algn="r">
              <a:lnSpc>
                <a:spcPct val="100000"/>
              </a:lnSpc>
              <a:spcBef>
                <a:spcPts val="385"/>
              </a:spcBef>
            </a:pPr>
            <a:r>
              <a:rPr sz="1600" spc="-10" dirty="0">
                <a:solidFill>
                  <a:srgbClr val="7C858B"/>
                </a:solidFill>
                <a:latin typeface="Verdana"/>
                <a:cs typeface="Verdana"/>
              </a:rPr>
              <a:t>kişisel</a:t>
            </a:r>
            <a:endParaRPr sz="1600">
              <a:latin typeface="Verdana"/>
              <a:cs typeface="Verdana"/>
            </a:endParaRPr>
          </a:p>
          <a:p>
            <a:pPr marR="5080" algn="r">
              <a:lnSpc>
                <a:spcPct val="100000"/>
              </a:lnSpc>
              <a:spcBef>
                <a:spcPts val="290"/>
              </a:spcBef>
            </a:pPr>
            <a:r>
              <a:rPr sz="1600" spc="-10" dirty="0">
                <a:solidFill>
                  <a:srgbClr val="7C858B"/>
                </a:solidFill>
                <a:latin typeface="Verdana"/>
                <a:cs typeface="Verdana"/>
              </a:rPr>
              <a:t>olabilecek</a:t>
            </a:r>
            <a:endParaRPr sz="1600">
              <a:latin typeface="Verdana"/>
              <a:cs typeface="Verdana"/>
            </a:endParaRPr>
          </a:p>
        </p:txBody>
      </p:sp>
      <p:sp>
        <p:nvSpPr>
          <p:cNvPr id="9" name="object 9"/>
          <p:cNvSpPr txBox="1"/>
          <p:nvPr/>
        </p:nvSpPr>
        <p:spPr>
          <a:xfrm>
            <a:off x="4926329" y="4094175"/>
            <a:ext cx="1394460" cy="269240"/>
          </a:xfrm>
          <a:prstGeom prst="rect">
            <a:avLst/>
          </a:prstGeom>
        </p:spPr>
        <p:txBody>
          <a:bodyPr vert="horz" wrap="square" lIns="0" tIns="12065" rIns="0" bIns="0" rtlCol="0">
            <a:spAutoFit/>
          </a:bodyPr>
          <a:lstStyle/>
          <a:p>
            <a:pPr marL="12700">
              <a:lnSpc>
                <a:spcPct val="100000"/>
              </a:lnSpc>
              <a:spcBef>
                <a:spcPts val="95"/>
              </a:spcBef>
              <a:tabLst>
                <a:tab pos="1108075" algn="l"/>
              </a:tabLst>
            </a:pPr>
            <a:r>
              <a:rPr sz="1600" spc="-10" dirty="0">
                <a:solidFill>
                  <a:srgbClr val="7C858B"/>
                </a:solidFill>
                <a:latin typeface="Verdana"/>
                <a:cs typeface="Verdana"/>
              </a:rPr>
              <a:t>herhangi</a:t>
            </a:r>
            <a:r>
              <a:rPr sz="1600" dirty="0">
                <a:solidFill>
                  <a:srgbClr val="7C858B"/>
                </a:solidFill>
                <a:latin typeface="Verdana"/>
                <a:cs typeface="Verdana"/>
              </a:rPr>
              <a:t>	</a:t>
            </a:r>
            <a:r>
              <a:rPr sz="1600" spc="-25" dirty="0">
                <a:solidFill>
                  <a:srgbClr val="7C858B"/>
                </a:solidFill>
                <a:latin typeface="Verdana"/>
                <a:cs typeface="Verdana"/>
              </a:rPr>
              <a:t>bir</a:t>
            </a:r>
            <a:endParaRPr sz="1600">
              <a:latin typeface="Verdana"/>
              <a:cs typeface="Verdana"/>
            </a:endParaRPr>
          </a:p>
        </p:txBody>
      </p:sp>
      <p:sp>
        <p:nvSpPr>
          <p:cNvPr id="10" name="object 10"/>
          <p:cNvSpPr txBox="1"/>
          <p:nvPr/>
        </p:nvSpPr>
        <p:spPr>
          <a:xfrm>
            <a:off x="6332982" y="3496259"/>
            <a:ext cx="948055" cy="866775"/>
          </a:xfrm>
          <a:prstGeom prst="rect">
            <a:avLst/>
          </a:prstGeom>
        </p:spPr>
        <p:txBody>
          <a:bodyPr vert="horz" wrap="square" lIns="0" tIns="12700" rIns="0" bIns="0" rtlCol="0">
            <a:spAutoFit/>
          </a:bodyPr>
          <a:lstStyle/>
          <a:p>
            <a:pPr marL="140335" marR="5080" indent="-128270">
              <a:lnSpc>
                <a:spcPct val="114999"/>
              </a:lnSpc>
              <a:spcBef>
                <a:spcPts val="100"/>
              </a:spcBef>
            </a:pPr>
            <a:r>
              <a:rPr sz="1600" spc="-20" dirty="0">
                <a:solidFill>
                  <a:srgbClr val="7C858B"/>
                </a:solidFill>
                <a:latin typeface="Verdana"/>
                <a:cs typeface="Verdana"/>
              </a:rPr>
              <a:t>tarafların </a:t>
            </a:r>
            <a:r>
              <a:rPr sz="1600" spc="-10" dirty="0">
                <a:solidFill>
                  <a:srgbClr val="7C858B"/>
                </a:solidFill>
                <a:latin typeface="Verdana"/>
                <a:cs typeface="Verdana"/>
              </a:rPr>
              <a:t>neden bilgiyi,</a:t>
            </a:r>
            <a:endParaRPr sz="1600">
              <a:latin typeface="Verdana"/>
              <a:cs typeface="Verdana"/>
            </a:endParaRPr>
          </a:p>
        </p:txBody>
      </p:sp>
      <p:sp>
        <p:nvSpPr>
          <p:cNvPr id="11" name="object 11"/>
          <p:cNvSpPr txBox="1"/>
          <p:nvPr/>
        </p:nvSpPr>
        <p:spPr>
          <a:xfrm>
            <a:off x="7273543" y="4094175"/>
            <a:ext cx="1219835" cy="269240"/>
          </a:xfrm>
          <a:prstGeom prst="rect">
            <a:avLst/>
          </a:prstGeom>
        </p:spPr>
        <p:txBody>
          <a:bodyPr vert="horz" wrap="square" lIns="0" tIns="12065" rIns="0" bIns="0" rtlCol="0">
            <a:spAutoFit/>
          </a:bodyPr>
          <a:lstStyle/>
          <a:p>
            <a:pPr marL="12700">
              <a:lnSpc>
                <a:spcPct val="100000"/>
              </a:lnSpc>
              <a:spcBef>
                <a:spcPts val="95"/>
              </a:spcBef>
              <a:tabLst>
                <a:tab pos="551815" algn="l"/>
                <a:tab pos="946785" algn="l"/>
              </a:tabLst>
            </a:pPr>
            <a:r>
              <a:rPr sz="1600" spc="-20" dirty="0">
                <a:solidFill>
                  <a:srgbClr val="7C858B"/>
                </a:solidFill>
                <a:latin typeface="Verdana"/>
                <a:cs typeface="Verdana"/>
              </a:rPr>
              <a:t>sesi</a:t>
            </a:r>
            <a:r>
              <a:rPr sz="1600" dirty="0">
                <a:solidFill>
                  <a:srgbClr val="7C858B"/>
                </a:solidFill>
                <a:latin typeface="Verdana"/>
                <a:cs typeface="Verdana"/>
              </a:rPr>
              <a:t>	</a:t>
            </a:r>
            <a:r>
              <a:rPr sz="1600" spc="-25" dirty="0">
                <a:solidFill>
                  <a:srgbClr val="7C858B"/>
                </a:solidFill>
                <a:latin typeface="Verdana"/>
                <a:cs typeface="Verdana"/>
              </a:rPr>
              <a:t>ya</a:t>
            </a:r>
            <a:r>
              <a:rPr sz="1600" dirty="0">
                <a:solidFill>
                  <a:srgbClr val="7C858B"/>
                </a:solidFill>
                <a:latin typeface="Verdana"/>
                <a:cs typeface="Verdana"/>
              </a:rPr>
              <a:t>	</a:t>
            </a:r>
            <a:r>
              <a:rPr sz="1600" spc="-25" dirty="0">
                <a:solidFill>
                  <a:srgbClr val="7C858B"/>
                </a:solidFill>
                <a:latin typeface="Verdana"/>
                <a:cs typeface="Verdana"/>
              </a:rPr>
              <a:t>da</a:t>
            </a:r>
            <a:endParaRPr sz="1600">
              <a:latin typeface="Verdana"/>
              <a:cs typeface="Verdana"/>
            </a:endParaRPr>
          </a:p>
        </p:txBody>
      </p:sp>
      <p:sp>
        <p:nvSpPr>
          <p:cNvPr id="12" name="object 12"/>
          <p:cNvSpPr txBox="1"/>
          <p:nvPr/>
        </p:nvSpPr>
        <p:spPr>
          <a:xfrm>
            <a:off x="4926329" y="4336800"/>
            <a:ext cx="3566795" cy="587375"/>
          </a:xfrm>
          <a:prstGeom prst="rect">
            <a:avLst/>
          </a:prstGeom>
        </p:spPr>
        <p:txBody>
          <a:bodyPr vert="horz" wrap="square" lIns="0" tIns="49530" rIns="0" bIns="0" rtlCol="0">
            <a:spAutoFit/>
          </a:bodyPr>
          <a:lstStyle/>
          <a:p>
            <a:pPr marL="12700">
              <a:lnSpc>
                <a:spcPct val="100000"/>
              </a:lnSpc>
              <a:spcBef>
                <a:spcPts val="390"/>
              </a:spcBef>
            </a:pPr>
            <a:r>
              <a:rPr sz="1600" dirty="0">
                <a:solidFill>
                  <a:srgbClr val="7C858B"/>
                </a:solidFill>
                <a:latin typeface="Verdana"/>
                <a:cs typeface="Verdana"/>
              </a:rPr>
              <a:t>görüntüyü</a:t>
            </a:r>
            <a:r>
              <a:rPr sz="1600" spc="200" dirty="0">
                <a:solidFill>
                  <a:srgbClr val="7C858B"/>
                </a:solidFill>
                <a:latin typeface="Verdana"/>
                <a:cs typeface="Verdana"/>
              </a:rPr>
              <a:t> </a:t>
            </a:r>
            <a:r>
              <a:rPr sz="1600" dirty="0">
                <a:solidFill>
                  <a:srgbClr val="7C858B"/>
                </a:solidFill>
                <a:latin typeface="Verdana"/>
                <a:cs typeface="Verdana"/>
              </a:rPr>
              <a:t>vermemek</a:t>
            </a:r>
            <a:r>
              <a:rPr sz="1600" spc="195" dirty="0">
                <a:solidFill>
                  <a:srgbClr val="7C858B"/>
                </a:solidFill>
                <a:latin typeface="Verdana"/>
                <a:cs typeface="Verdana"/>
              </a:rPr>
              <a:t> </a:t>
            </a:r>
            <a:r>
              <a:rPr sz="1600" dirty="0">
                <a:solidFill>
                  <a:srgbClr val="7C858B"/>
                </a:solidFill>
                <a:latin typeface="Verdana"/>
                <a:cs typeface="Verdana"/>
              </a:rPr>
              <a:t>veya</a:t>
            </a:r>
            <a:r>
              <a:rPr sz="1600" spc="200" dirty="0">
                <a:solidFill>
                  <a:srgbClr val="7C858B"/>
                </a:solidFill>
                <a:latin typeface="Verdana"/>
                <a:cs typeface="Verdana"/>
              </a:rPr>
              <a:t> </a:t>
            </a:r>
            <a:r>
              <a:rPr sz="1600" spc="-10" dirty="0">
                <a:solidFill>
                  <a:srgbClr val="7C858B"/>
                </a:solidFill>
                <a:latin typeface="Verdana"/>
                <a:cs typeface="Verdana"/>
              </a:rPr>
              <a:t>sosyal</a:t>
            </a:r>
            <a:endParaRPr sz="1600">
              <a:latin typeface="Verdana"/>
              <a:cs typeface="Verdana"/>
            </a:endParaRPr>
          </a:p>
          <a:p>
            <a:pPr marL="12700">
              <a:lnSpc>
                <a:spcPct val="100000"/>
              </a:lnSpc>
              <a:spcBef>
                <a:spcPts val="290"/>
              </a:spcBef>
            </a:pPr>
            <a:r>
              <a:rPr sz="1600" spc="-10" dirty="0">
                <a:solidFill>
                  <a:srgbClr val="7C858B"/>
                </a:solidFill>
                <a:latin typeface="Verdana"/>
                <a:cs typeface="Verdana"/>
              </a:rPr>
              <a:t>paylaşımlarda</a:t>
            </a:r>
            <a:r>
              <a:rPr sz="1600" spc="-45" dirty="0">
                <a:solidFill>
                  <a:srgbClr val="7C858B"/>
                </a:solidFill>
                <a:latin typeface="Verdana"/>
                <a:cs typeface="Verdana"/>
              </a:rPr>
              <a:t> </a:t>
            </a:r>
            <a:r>
              <a:rPr sz="1600" spc="-10" dirty="0">
                <a:solidFill>
                  <a:srgbClr val="7C858B"/>
                </a:solidFill>
                <a:latin typeface="Verdana"/>
                <a:cs typeface="Verdana"/>
              </a:rPr>
              <a:t>bulunmamak.</a:t>
            </a:r>
            <a:endParaRPr sz="1600">
              <a:latin typeface="Verdana"/>
              <a:cs typeface="Verdana"/>
            </a:endParaRPr>
          </a:p>
        </p:txBody>
      </p:sp>
      <p:pic>
        <p:nvPicPr>
          <p:cNvPr id="13" name="object 13"/>
          <p:cNvPicPr/>
          <p:nvPr/>
        </p:nvPicPr>
        <p:blipFill>
          <a:blip r:embed="rId4" cstate="print"/>
          <a:stretch>
            <a:fillRect/>
          </a:stretch>
        </p:blipFill>
        <p:spPr>
          <a:xfrm>
            <a:off x="0" y="934211"/>
            <a:ext cx="5387339" cy="33909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6323" y="1889125"/>
            <a:ext cx="7804784" cy="2406428"/>
          </a:xfrm>
          <a:prstGeom prst="rect">
            <a:avLst/>
          </a:prstGeom>
        </p:spPr>
        <p:txBody>
          <a:bodyPr vert="horz" wrap="square" lIns="0" tIns="51435" rIns="0" bIns="0" rtlCol="0">
            <a:spAutoFit/>
          </a:bodyPr>
          <a:lstStyle/>
          <a:p>
            <a:pPr marL="329565" indent="-316865">
              <a:lnSpc>
                <a:spcPct val="100000"/>
              </a:lnSpc>
              <a:spcBef>
                <a:spcPts val="405"/>
              </a:spcBef>
              <a:buClr>
                <a:srgbClr val="7C858B"/>
              </a:buClr>
              <a:buSzPct val="82352"/>
              <a:buFont typeface="Times New Roman"/>
              <a:buChar char="●"/>
              <a:tabLst>
                <a:tab pos="329565" algn="l"/>
              </a:tabLst>
            </a:pPr>
            <a:r>
              <a:rPr lang="tr-TR" sz="1700" dirty="0" smtClean="0">
                <a:solidFill>
                  <a:schemeClr val="tx1"/>
                </a:solidFill>
                <a:latin typeface="Verdana"/>
                <a:cs typeface="Verdana"/>
              </a:rPr>
              <a:t>Kütahya Efe Turizm Tesisi’ne hoş geldiniz! Kütahya’nın </a:t>
            </a:r>
            <a:r>
              <a:rPr lang="tr-TR" sz="1700" dirty="0">
                <a:solidFill>
                  <a:schemeClr val="tx1"/>
                </a:solidFill>
                <a:latin typeface="Verdana"/>
                <a:cs typeface="Verdana"/>
              </a:rPr>
              <a:t>büyüleyici atmosferinde, eşsiz lokasyonumuz sayesinde bölgenin en önemli turistik noktalarına kolayca ulaşabilir, unutulmaz bir konaklama deneyimi yaşayabilirsiniz.Farklı oda </a:t>
            </a:r>
            <a:r>
              <a:rPr lang="tr-TR" sz="1700" dirty="0" smtClean="0">
                <a:solidFill>
                  <a:schemeClr val="tx1"/>
                </a:solidFill>
                <a:latin typeface="Verdana"/>
                <a:cs typeface="Verdana"/>
              </a:rPr>
              <a:t>seçeneklerimiz ile her </a:t>
            </a:r>
            <a:r>
              <a:rPr lang="tr-TR" sz="1700" dirty="0">
                <a:solidFill>
                  <a:schemeClr val="tx1"/>
                </a:solidFill>
                <a:latin typeface="Verdana"/>
                <a:cs typeface="Verdana"/>
              </a:rPr>
              <a:t>ihtiyaca hitap ediyoruz. Otelimizde, </a:t>
            </a:r>
            <a:r>
              <a:rPr lang="tr-TR" sz="1700" dirty="0" smtClean="0">
                <a:solidFill>
                  <a:schemeClr val="tx1"/>
                </a:solidFill>
                <a:latin typeface="Verdana"/>
                <a:cs typeface="Verdana"/>
              </a:rPr>
              <a:t>Kütahya  </a:t>
            </a:r>
            <a:r>
              <a:rPr lang="tr-TR" sz="1700" dirty="0">
                <a:solidFill>
                  <a:schemeClr val="tx1"/>
                </a:solidFill>
                <a:latin typeface="Verdana"/>
                <a:cs typeface="Verdana"/>
              </a:rPr>
              <a:t>mutfağının en özel lezzetlerini sunan restoranımızda damak zevkinize uygun tatlar keşfedebilir, yeşilliklerle çevrili havuzumuzda günün yorgunluğunu atabilirsiniz</a:t>
            </a:r>
            <a:r>
              <a:rPr lang="tr-TR" sz="1700" dirty="0" smtClean="0">
                <a:solidFill>
                  <a:schemeClr val="tx1"/>
                </a:solidFill>
                <a:latin typeface="Verdana"/>
                <a:cs typeface="Verdana"/>
              </a:rPr>
              <a:t>. Birçok </a:t>
            </a:r>
            <a:r>
              <a:rPr lang="tr-TR" sz="1700" dirty="0">
                <a:solidFill>
                  <a:schemeClr val="tx1"/>
                </a:solidFill>
                <a:latin typeface="Verdana"/>
                <a:cs typeface="Verdana"/>
              </a:rPr>
              <a:t>aktivite ile tatilinizi unutulmaz kılmak için sizi </a:t>
            </a:r>
            <a:r>
              <a:rPr lang="tr-TR" sz="1700" dirty="0" smtClean="0">
                <a:solidFill>
                  <a:schemeClr val="tx1"/>
                </a:solidFill>
                <a:latin typeface="Verdana"/>
                <a:cs typeface="Verdana"/>
              </a:rPr>
              <a:t>Kütahya Efe Turizm Tesisi’ne </a:t>
            </a:r>
            <a:r>
              <a:rPr lang="tr-TR" sz="1700" dirty="0">
                <a:solidFill>
                  <a:schemeClr val="tx1"/>
                </a:solidFill>
                <a:latin typeface="Verdana"/>
                <a:cs typeface="Verdana"/>
              </a:rPr>
              <a:t> davet ediyoruz!</a:t>
            </a:r>
            <a:endParaRPr sz="1700" dirty="0">
              <a:solidFill>
                <a:schemeClr val="tx1"/>
              </a:solidFill>
              <a:latin typeface="Verdana"/>
              <a:cs typeface="Verdan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787892" y="4787897"/>
            <a:ext cx="235872" cy="236220"/>
          </a:xfrm>
          <a:prstGeom prst="rect">
            <a:avLst/>
          </a:prstGeom>
        </p:spPr>
      </p:pic>
      <p:grpSp>
        <p:nvGrpSpPr>
          <p:cNvPr id="3" name="object 3"/>
          <p:cNvGrpSpPr/>
          <p:nvPr/>
        </p:nvGrpSpPr>
        <p:grpSpPr>
          <a:xfrm>
            <a:off x="1326388" y="996061"/>
            <a:ext cx="6433185" cy="513080"/>
            <a:chOff x="1326388" y="996061"/>
            <a:chExt cx="6433185" cy="513080"/>
          </a:xfrm>
        </p:grpSpPr>
        <p:sp>
          <p:nvSpPr>
            <p:cNvPr id="4" name="object 4"/>
            <p:cNvSpPr/>
            <p:nvPr/>
          </p:nvSpPr>
          <p:spPr>
            <a:xfrm>
              <a:off x="1332738" y="1002411"/>
              <a:ext cx="6420485" cy="487680"/>
            </a:xfrm>
            <a:custGeom>
              <a:avLst/>
              <a:gdLst/>
              <a:ahLst/>
              <a:cxnLst/>
              <a:rect l="l" t="t" r="r" b="b"/>
              <a:pathLst>
                <a:path w="6420484" h="487680">
                  <a:moveTo>
                    <a:pt x="6420231" y="0"/>
                  </a:moveTo>
                  <a:lnTo>
                    <a:pt x="0" y="0"/>
                  </a:lnTo>
                  <a:lnTo>
                    <a:pt x="0" y="487679"/>
                  </a:lnTo>
                  <a:lnTo>
                    <a:pt x="6420231" y="487679"/>
                  </a:lnTo>
                  <a:lnTo>
                    <a:pt x="6420231" y="0"/>
                  </a:lnTo>
                  <a:close/>
                </a:path>
              </a:pathLst>
            </a:custGeom>
            <a:solidFill>
              <a:srgbClr val="00A98F"/>
            </a:solidFill>
          </p:spPr>
          <p:txBody>
            <a:bodyPr wrap="square" lIns="0" tIns="0" rIns="0" bIns="0" rtlCol="0"/>
            <a:lstStyle/>
            <a:p>
              <a:endParaRPr/>
            </a:p>
          </p:txBody>
        </p:sp>
        <p:sp>
          <p:nvSpPr>
            <p:cNvPr id="5" name="object 5"/>
            <p:cNvSpPr/>
            <p:nvPr/>
          </p:nvSpPr>
          <p:spPr>
            <a:xfrm>
              <a:off x="1326388" y="996061"/>
              <a:ext cx="6433185" cy="513080"/>
            </a:xfrm>
            <a:custGeom>
              <a:avLst/>
              <a:gdLst/>
              <a:ahLst/>
              <a:cxnLst/>
              <a:rect l="l" t="t" r="r" b="b"/>
              <a:pathLst>
                <a:path w="6433184" h="513080">
                  <a:moveTo>
                    <a:pt x="6350" y="0"/>
                  </a:moveTo>
                  <a:lnTo>
                    <a:pt x="6350" y="513079"/>
                  </a:lnTo>
                </a:path>
                <a:path w="6433184" h="513080">
                  <a:moveTo>
                    <a:pt x="6426581" y="0"/>
                  </a:moveTo>
                  <a:lnTo>
                    <a:pt x="6426581" y="513079"/>
                  </a:lnTo>
                </a:path>
                <a:path w="6433184" h="513080">
                  <a:moveTo>
                    <a:pt x="0" y="6350"/>
                  </a:moveTo>
                  <a:lnTo>
                    <a:pt x="6432931" y="6350"/>
                  </a:lnTo>
                </a:path>
              </a:pathLst>
            </a:custGeom>
            <a:ln w="12700">
              <a:solidFill>
                <a:srgbClr val="FFFFFF"/>
              </a:solidFill>
            </a:ln>
          </p:spPr>
          <p:txBody>
            <a:bodyPr wrap="square" lIns="0" tIns="0" rIns="0" bIns="0" rtlCol="0"/>
            <a:lstStyle/>
            <a:p>
              <a:endParaRPr/>
            </a:p>
          </p:txBody>
        </p:sp>
        <p:sp>
          <p:nvSpPr>
            <p:cNvPr id="6" name="object 6"/>
            <p:cNvSpPr/>
            <p:nvPr/>
          </p:nvSpPr>
          <p:spPr>
            <a:xfrm>
              <a:off x="1326388" y="1490091"/>
              <a:ext cx="6433185" cy="0"/>
            </a:xfrm>
            <a:custGeom>
              <a:avLst/>
              <a:gdLst/>
              <a:ahLst/>
              <a:cxnLst/>
              <a:rect l="l" t="t" r="r" b="b"/>
              <a:pathLst>
                <a:path w="6433184">
                  <a:moveTo>
                    <a:pt x="0" y="0"/>
                  </a:moveTo>
                  <a:lnTo>
                    <a:pt x="6432931" y="0"/>
                  </a:lnTo>
                </a:path>
              </a:pathLst>
            </a:custGeom>
            <a:ln w="38100">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1339088" y="1018743"/>
            <a:ext cx="6407785" cy="422909"/>
          </a:xfrm>
          <a:prstGeom prst="rect">
            <a:avLst/>
          </a:prstGeom>
        </p:spPr>
        <p:txBody>
          <a:bodyPr vert="horz" wrap="square" lIns="0" tIns="13335" rIns="0" bIns="0" rtlCol="0">
            <a:spAutoFit/>
          </a:bodyPr>
          <a:lstStyle/>
          <a:p>
            <a:pPr marL="1270" algn="ctr">
              <a:lnSpc>
                <a:spcPct val="100000"/>
              </a:lnSpc>
              <a:spcBef>
                <a:spcPts val="105"/>
              </a:spcBef>
            </a:pPr>
            <a:r>
              <a:rPr sz="2600" b="1" dirty="0">
                <a:solidFill>
                  <a:srgbClr val="FFFFFF"/>
                </a:solidFill>
                <a:latin typeface="Tahoma"/>
                <a:cs typeface="Tahoma"/>
              </a:rPr>
              <a:t>HİJYEN</a:t>
            </a:r>
            <a:r>
              <a:rPr sz="2600" b="1" spc="-10" dirty="0">
                <a:solidFill>
                  <a:srgbClr val="FFFFFF"/>
                </a:solidFill>
                <a:latin typeface="Tahoma"/>
                <a:cs typeface="Tahoma"/>
              </a:rPr>
              <a:t> </a:t>
            </a:r>
            <a:r>
              <a:rPr sz="2600" b="1" spc="165" dirty="0">
                <a:solidFill>
                  <a:srgbClr val="FFFFFF"/>
                </a:solidFill>
                <a:latin typeface="Tahoma"/>
                <a:cs typeface="Tahoma"/>
              </a:rPr>
              <a:t>VE</a:t>
            </a:r>
            <a:r>
              <a:rPr sz="2600" b="1" spc="-25" dirty="0">
                <a:solidFill>
                  <a:srgbClr val="FFFFFF"/>
                </a:solidFill>
                <a:latin typeface="Tahoma"/>
                <a:cs typeface="Tahoma"/>
              </a:rPr>
              <a:t> </a:t>
            </a:r>
            <a:r>
              <a:rPr sz="2600" b="1" spc="-10" dirty="0">
                <a:solidFill>
                  <a:srgbClr val="FFFFFF"/>
                </a:solidFill>
                <a:latin typeface="Tahoma"/>
                <a:cs typeface="Tahoma"/>
              </a:rPr>
              <a:t>SANİTASYON</a:t>
            </a:r>
            <a:endParaRPr sz="2600">
              <a:latin typeface="Tahoma"/>
              <a:cs typeface="Tahoma"/>
            </a:endParaRPr>
          </a:p>
        </p:txBody>
      </p:sp>
      <p:sp>
        <p:nvSpPr>
          <p:cNvPr id="8" name="object 8"/>
          <p:cNvSpPr txBox="1"/>
          <p:nvPr/>
        </p:nvSpPr>
        <p:spPr>
          <a:xfrm>
            <a:off x="1332738" y="3285235"/>
            <a:ext cx="6444615" cy="674370"/>
          </a:xfrm>
          <a:prstGeom prst="rect">
            <a:avLst/>
          </a:prstGeom>
          <a:solidFill>
            <a:srgbClr val="00707C"/>
          </a:solidFill>
          <a:ln w="12700">
            <a:solidFill>
              <a:srgbClr val="FFAB40"/>
            </a:solidFill>
          </a:ln>
        </p:spPr>
        <p:txBody>
          <a:bodyPr vert="horz" wrap="square" lIns="0" tIns="39370" rIns="0" bIns="0" rtlCol="0">
            <a:spAutoFit/>
          </a:bodyPr>
          <a:lstStyle/>
          <a:p>
            <a:pPr marL="3175" algn="ctr">
              <a:lnSpc>
                <a:spcPct val="100000"/>
              </a:lnSpc>
              <a:spcBef>
                <a:spcPts val="310"/>
              </a:spcBef>
            </a:pPr>
            <a:r>
              <a:rPr sz="1400" b="1" spc="60" dirty="0">
                <a:solidFill>
                  <a:srgbClr val="FFFFFF"/>
                </a:solidFill>
                <a:latin typeface="Tahoma"/>
                <a:cs typeface="Tahoma"/>
              </a:rPr>
              <a:t>GENEL</a:t>
            </a:r>
            <a:r>
              <a:rPr sz="1400" b="1" spc="-15" dirty="0">
                <a:solidFill>
                  <a:srgbClr val="FFFFFF"/>
                </a:solidFill>
                <a:latin typeface="Tahoma"/>
                <a:cs typeface="Tahoma"/>
              </a:rPr>
              <a:t> </a:t>
            </a:r>
            <a:r>
              <a:rPr sz="1400" b="1" dirty="0">
                <a:solidFill>
                  <a:srgbClr val="FFFFFF"/>
                </a:solidFill>
                <a:latin typeface="Tahoma"/>
                <a:cs typeface="Tahoma"/>
              </a:rPr>
              <a:t>HİJYEN</a:t>
            </a:r>
            <a:r>
              <a:rPr sz="1400" b="1" spc="-35" dirty="0">
                <a:solidFill>
                  <a:srgbClr val="FFFFFF"/>
                </a:solidFill>
                <a:latin typeface="Tahoma"/>
                <a:cs typeface="Tahoma"/>
              </a:rPr>
              <a:t> </a:t>
            </a:r>
            <a:r>
              <a:rPr sz="1400" b="1" spc="-10" dirty="0">
                <a:solidFill>
                  <a:srgbClr val="FFFFFF"/>
                </a:solidFill>
                <a:latin typeface="Tahoma"/>
                <a:cs typeface="Tahoma"/>
              </a:rPr>
              <a:t>KURALLARI</a:t>
            </a:r>
            <a:endParaRPr sz="1400">
              <a:latin typeface="Tahoma"/>
              <a:cs typeface="Tahoma"/>
            </a:endParaRPr>
          </a:p>
        </p:txBody>
      </p:sp>
      <p:pic>
        <p:nvPicPr>
          <p:cNvPr id="9" name="object 9"/>
          <p:cNvPicPr/>
          <p:nvPr/>
        </p:nvPicPr>
        <p:blipFill>
          <a:blip r:embed="rId3" cstate="print"/>
          <a:stretch>
            <a:fillRect/>
          </a:stretch>
        </p:blipFill>
        <p:spPr>
          <a:xfrm>
            <a:off x="8663940" y="4762500"/>
            <a:ext cx="426720" cy="365758"/>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Ellerimizi</a:t>
            </a:r>
            <a:r>
              <a:rPr spc="-140" dirty="0"/>
              <a:t> </a:t>
            </a:r>
            <a:r>
              <a:rPr spc="80" dirty="0"/>
              <a:t>Ne</a:t>
            </a:r>
            <a:r>
              <a:rPr spc="-155" dirty="0"/>
              <a:t> </a:t>
            </a:r>
            <a:r>
              <a:rPr dirty="0"/>
              <a:t>Zaman</a:t>
            </a:r>
            <a:r>
              <a:rPr spc="-150" dirty="0"/>
              <a:t> </a:t>
            </a:r>
            <a:r>
              <a:rPr spc="-10" dirty="0"/>
              <a:t>Yıkamalıyız?</a:t>
            </a:r>
          </a:p>
        </p:txBody>
      </p:sp>
      <p:sp>
        <p:nvSpPr>
          <p:cNvPr id="3" name="object 3"/>
          <p:cNvSpPr txBox="1">
            <a:spLocks noGrp="1"/>
          </p:cNvSpPr>
          <p:nvPr>
            <p:ph sz="half" idx="2"/>
          </p:nvPr>
        </p:nvSpPr>
        <p:spPr>
          <a:prstGeom prst="rect">
            <a:avLst/>
          </a:prstGeom>
        </p:spPr>
        <p:txBody>
          <a:bodyPr vert="horz" wrap="square" lIns="0" tIns="13335" rIns="0" bIns="0" rtlCol="0">
            <a:spAutoFit/>
          </a:bodyPr>
          <a:lstStyle/>
          <a:p>
            <a:pPr marL="329565" indent="-316865">
              <a:lnSpc>
                <a:spcPct val="100000"/>
              </a:lnSpc>
              <a:spcBef>
                <a:spcPts val="105"/>
              </a:spcBef>
              <a:buSzPct val="82352"/>
              <a:buFont typeface="Times New Roman"/>
              <a:buChar char="●"/>
              <a:tabLst>
                <a:tab pos="329565" algn="l"/>
              </a:tabLst>
            </a:pPr>
            <a:r>
              <a:rPr spc="-10" dirty="0"/>
              <a:t>Çalışmaya</a:t>
            </a:r>
            <a:r>
              <a:rPr spc="-15" dirty="0"/>
              <a:t> </a:t>
            </a:r>
            <a:r>
              <a:rPr dirty="0"/>
              <a:t>başlamadan</a:t>
            </a:r>
            <a:r>
              <a:rPr spc="-75" dirty="0"/>
              <a:t> </a:t>
            </a:r>
            <a:r>
              <a:rPr spc="-10" dirty="0"/>
              <a:t>önce,</a:t>
            </a:r>
          </a:p>
          <a:p>
            <a:pPr marL="385445" indent="-372745">
              <a:lnSpc>
                <a:spcPct val="100000"/>
              </a:lnSpc>
              <a:spcBef>
                <a:spcPts val="100"/>
              </a:spcBef>
              <a:buSzPct val="82352"/>
              <a:buFont typeface="Times New Roman"/>
              <a:buChar char="●"/>
              <a:tabLst>
                <a:tab pos="385445" algn="l"/>
              </a:tabLst>
            </a:pPr>
            <a:r>
              <a:rPr spc="-10" dirty="0"/>
              <a:t>Tuvalete</a:t>
            </a:r>
            <a:r>
              <a:rPr spc="-70" dirty="0"/>
              <a:t> </a:t>
            </a:r>
            <a:r>
              <a:rPr dirty="0"/>
              <a:t>girdikten</a:t>
            </a:r>
            <a:r>
              <a:rPr spc="-20" dirty="0"/>
              <a:t> </a:t>
            </a:r>
            <a:r>
              <a:rPr spc="-10" dirty="0"/>
              <a:t>sonra,</a:t>
            </a:r>
          </a:p>
          <a:p>
            <a:pPr marL="329565" marR="5080" indent="-317500">
              <a:lnSpc>
                <a:spcPct val="105000"/>
              </a:lnSpc>
              <a:spcBef>
                <a:spcPts val="5"/>
              </a:spcBef>
              <a:buChar char="●"/>
              <a:tabLst>
                <a:tab pos="329565" algn="l"/>
                <a:tab pos="385445" algn="l"/>
              </a:tabLst>
            </a:pPr>
            <a:r>
              <a:rPr sz="1400" dirty="0">
                <a:latin typeface="Times New Roman"/>
                <a:cs typeface="Times New Roman"/>
              </a:rPr>
              <a:t>	</a:t>
            </a:r>
            <a:r>
              <a:rPr dirty="0"/>
              <a:t>Yüzle</a:t>
            </a:r>
            <a:r>
              <a:rPr spc="-125" dirty="0"/>
              <a:t> </a:t>
            </a:r>
            <a:r>
              <a:rPr spc="-105" dirty="0"/>
              <a:t>(saç,</a:t>
            </a:r>
            <a:r>
              <a:rPr spc="-100" dirty="0"/>
              <a:t> </a:t>
            </a:r>
            <a:r>
              <a:rPr spc="-10" dirty="0"/>
              <a:t>burun,</a:t>
            </a:r>
            <a:r>
              <a:rPr spc="-105" dirty="0"/>
              <a:t> </a:t>
            </a:r>
            <a:r>
              <a:rPr spc="-50" dirty="0"/>
              <a:t>ağız,</a:t>
            </a:r>
            <a:r>
              <a:rPr spc="-130" dirty="0"/>
              <a:t> </a:t>
            </a:r>
            <a:r>
              <a:rPr spc="-10" dirty="0"/>
              <a:t>kulak, </a:t>
            </a:r>
            <a:r>
              <a:rPr spc="-90" dirty="0"/>
              <a:t>vb.</a:t>
            </a:r>
            <a:r>
              <a:rPr spc="-125" dirty="0"/>
              <a:t> </a:t>
            </a:r>
            <a:r>
              <a:rPr spc="-225" dirty="0"/>
              <a:t>)</a:t>
            </a:r>
            <a:r>
              <a:rPr spc="-130" dirty="0"/>
              <a:t> </a:t>
            </a:r>
            <a:r>
              <a:rPr spc="-50" dirty="0"/>
              <a:t>veya</a:t>
            </a:r>
            <a:r>
              <a:rPr spc="-135" dirty="0"/>
              <a:t> </a:t>
            </a:r>
            <a:r>
              <a:rPr spc="45" dirty="0"/>
              <a:t>vücudun</a:t>
            </a:r>
            <a:r>
              <a:rPr spc="-130" dirty="0"/>
              <a:t> </a:t>
            </a:r>
            <a:r>
              <a:rPr spc="-10" dirty="0"/>
              <a:t>herhangi </a:t>
            </a:r>
            <a:r>
              <a:rPr dirty="0"/>
              <a:t>bir</a:t>
            </a:r>
            <a:r>
              <a:rPr spc="-30" dirty="0"/>
              <a:t> </a:t>
            </a:r>
            <a:r>
              <a:rPr spc="-35" dirty="0"/>
              <a:t>yeriyle</a:t>
            </a:r>
            <a:r>
              <a:rPr spc="-25" dirty="0"/>
              <a:t> </a:t>
            </a:r>
            <a:r>
              <a:rPr dirty="0"/>
              <a:t>temasından</a:t>
            </a:r>
            <a:r>
              <a:rPr spc="-80" dirty="0"/>
              <a:t> </a:t>
            </a:r>
            <a:r>
              <a:rPr spc="-10" dirty="0"/>
              <a:t>sonra,</a:t>
            </a:r>
            <a:endParaRPr sz="1400">
              <a:latin typeface="Times New Roman"/>
              <a:cs typeface="Times New Roman"/>
            </a:endParaRPr>
          </a:p>
          <a:p>
            <a:pPr marL="385445" indent="-372745">
              <a:lnSpc>
                <a:spcPct val="100000"/>
              </a:lnSpc>
              <a:spcBef>
                <a:spcPts val="100"/>
              </a:spcBef>
              <a:buSzPct val="82352"/>
              <a:buFont typeface="Times New Roman"/>
              <a:buChar char="●"/>
              <a:tabLst>
                <a:tab pos="385445" algn="l"/>
              </a:tabLst>
            </a:pPr>
            <a:r>
              <a:rPr dirty="0"/>
              <a:t>Ürün</a:t>
            </a:r>
            <a:r>
              <a:rPr spc="-30" dirty="0"/>
              <a:t> </a:t>
            </a:r>
            <a:r>
              <a:rPr spc="-10" dirty="0"/>
              <a:t>hazırlık</a:t>
            </a:r>
            <a:r>
              <a:rPr spc="-35" dirty="0"/>
              <a:t> </a:t>
            </a:r>
            <a:r>
              <a:rPr spc="-10" dirty="0"/>
              <a:t>işlemi</a:t>
            </a:r>
          </a:p>
          <a:p>
            <a:pPr marL="329565" marR="473075">
              <a:lnSpc>
                <a:spcPct val="105000"/>
              </a:lnSpc>
              <a:spcBef>
                <a:spcPts val="5"/>
              </a:spcBef>
            </a:pPr>
            <a:r>
              <a:rPr dirty="0"/>
              <a:t>öncesinde,</a:t>
            </a:r>
            <a:r>
              <a:rPr spc="-105" dirty="0"/>
              <a:t> </a:t>
            </a:r>
            <a:r>
              <a:rPr spc="-10" dirty="0"/>
              <a:t>sonrasında</a:t>
            </a:r>
            <a:r>
              <a:rPr spc="-95" dirty="0"/>
              <a:t> </a:t>
            </a:r>
            <a:r>
              <a:rPr spc="-25" dirty="0"/>
              <a:t>ve </a:t>
            </a:r>
            <a:r>
              <a:rPr dirty="0"/>
              <a:t>ürün</a:t>
            </a:r>
            <a:r>
              <a:rPr spc="-50" dirty="0"/>
              <a:t> </a:t>
            </a:r>
            <a:r>
              <a:rPr spc="-10" dirty="0"/>
              <a:t>hazırlık</a:t>
            </a:r>
            <a:r>
              <a:rPr spc="-40" dirty="0"/>
              <a:t> </a:t>
            </a:r>
            <a:r>
              <a:rPr spc="-10" dirty="0"/>
              <a:t>işlemi esnasında,</a:t>
            </a:r>
          </a:p>
          <a:p>
            <a:pPr marL="385445" indent="-372745">
              <a:lnSpc>
                <a:spcPct val="100000"/>
              </a:lnSpc>
              <a:spcBef>
                <a:spcPts val="95"/>
              </a:spcBef>
              <a:buSzPct val="82352"/>
              <a:buFont typeface="Times New Roman"/>
              <a:buChar char="●"/>
              <a:tabLst>
                <a:tab pos="385445" algn="l"/>
              </a:tabLst>
            </a:pPr>
            <a:r>
              <a:rPr dirty="0"/>
              <a:t>Çiğ</a:t>
            </a:r>
            <a:r>
              <a:rPr spc="-75" dirty="0"/>
              <a:t> </a:t>
            </a:r>
            <a:r>
              <a:rPr dirty="0"/>
              <a:t>gıdalara</a:t>
            </a:r>
            <a:r>
              <a:rPr spc="-75" dirty="0"/>
              <a:t> </a:t>
            </a:r>
            <a:r>
              <a:rPr spc="-10" dirty="0"/>
              <a:t>dokunulduktan</a:t>
            </a:r>
          </a:p>
          <a:p>
            <a:pPr marL="329565">
              <a:lnSpc>
                <a:spcPct val="100000"/>
              </a:lnSpc>
              <a:spcBef>
                <a:spcPts val="110"/>
              </a:spcBef>
            </a:pPr>
            <a:r>
              <a:rPr spc="-10" dirty="0"/>
              <a:t>sonra,</a:t>
            </a:r>
          </a:p>
        </p:txBody>
      </p:sp>
      <p:sp>
        <p:nvSpPr>
          <p:cNvPr id="4" name="object 4"/>
          <p:cNvSpPr txBox="1"/>
          <p:nvPr/>
        </p:nvSpPr>
        <p:spPr>
          <a:xfrm>
            <a:off x="5052186" y="1201399"/>
            <a:ext cx="3284220" cy="3672840"/>
          </a:xfrm>
          <a:prstGeom prst="rect">
            <a:avLst/>
          </a:prstGeom>
        </p:spPr>
        <p:txBody>
          <a:bodyPr vert="horz" wrap="square" lIns="0" tIns="49530" rIns="0" bIns="0" rtlCol="0">
            <a:spAutoFit/>
          </a:bodyPr>
          <a:lstStyle/>
          <a:p>
            <a:pPr marL="329565" indent="-316865">
              <a:lnSpc>
                <a:spcPct val="100000"/>
              </a:lnSpc>
              <a:spcBef>
                <a:spcPts val="390"/>
              </a:spcBef>
              <a:buSzPct val="87500"/>
              <a:buFont typeface="Times New Roman"/>
              <a:buChar char="●"/>
              <a:tabLst>
                <a:tab pos="329565" algn="l"/>
              </a:tabLst>
            </a:pPr>
            <a:r>
              <a:rPr sz="1600" dirty="0">
                <a:solidFill>
                  <a:srgbClr val="7C858B"/>
                </a:solidFill>
                <a:latin typeface="Verdana"/>
                <a:cs typeface="Verdana"/>
              </a:rPr>
              <a:t>Çöp</a:t>
            </a:r>
            <a:r>
              <a:rPr sz="1600" spc="-85" dirty="0">
                <a:solidFill>
                  <a:srgbClr val="7C858B"/>
                </a:solidFill>
                <a:latin typeface="Verdana"/>
                <a:cs typeface="Verdana"/>
              </a:rPr>
              <a:t> </a:t>
            </a:r>
            <a:r>
              <a:rPr sz="1600" spc="-35" dirty="0">
                <a:solidFill>
                  <a:srgbClr val="7C858B"/>
                </a:solidFill>
                <a:latin typeface="Verdana"/>
                <a:cs typeface="Verdana"/>
              </a:rPr>
              <a:t>kovası</a:t>
            </a:r>
            <a:r>
              <a:rPr sz="1600" spc="-60" dirty="0">
                <a:solidFill>
                  <a:srgbClr val="7C858B"/>
                </a:solidFill>
                <a:latin typeface="Verdana"/>
                <a:cs typeface="Verdana"/>
              </a:rPr>
              <a:t> </a:t>
            </a:r>
            <a:r>
              <a:rPr sz="1600" spc="-55" dirty="0">
                <a:solidFill>
                  <a:srgbClr val="7C858B"/>
                </a:solidFill>
                <a:latin typeface="Verdana"/>
                <a:cs typeface="Verdana"/>
              </a:rPr>
              <a:t>veya</a:t>
            </a:r>
            <a:r>
              <a:rPr sz="1600" spc="-75" dirty="0">
                <a:solidFill>
                  <a:srgbClr val="7C858B"/>
                </a:solidFill>
                <a:latin typeface="Verdana"/>
                <a:cs typeface="Verdana"/>
              </a:rPr>
              <a:t> </a:t>
            </a:r>
            <a:r>
              <a:rPr sz="1600" spc="-10" dirty="0">
                <a:solidFill>
                  <a:srgbClr val="7C858B"/>
                </a:solidFill>
                <a:latin typeface="Verdana"/>
                <a:cs typeface="Verdana"/>
              </a:rPr>
              <a:t>çöplere</a:t>
            </a:r>
            <a:endParaRPr sz="1600">
              <a:latin typeface="Verdana"/>
              <a:cs typeface="Verdana"/>
            </a:endParaRPr>
          </a:p>
          <a:p>
            <a:pPr marL="329565">
              <a:lnSpc>
                <a:spcPct val="100000"/>
              </a:lnSpc>
              <a:spcBef>
                <a:spcPts val="290"/>
              </a:spcBef>
            </a:pPr>
            <a:r>
              <a:rPr sz="1600" dirty="0">
                <a:solidFill>
                  <a:srgbClr val="7C858B"/>
                </a:solidFill>
                <a:latin typeface="Verdana"/>
                <a:cs typeface="Verdana"/>
              </a:rPr>
              <a:t>dokunulduktan</a:t>
            </a:r>
            <a:r>
              <a:rPr sz="1600" spc="335" dirty="0">
                <a:solidFill>
                  <a:srgbClr val="7C858B"/>
                </a:solidFill>
                <a:latin typeface="Verdana"/>
                <a:cs typeface="Verdana"/>
              </a:rPr>
              <a:t> </a:t>
            </a:r>
            <a:r>
              <a:rPr sz="1600" spc="-10" dirty="0">
                <a:solidFill>
                  <a:srgbClr val="7C858B"/>
                </a:solidFill>
                <a:latin typeface="Verdana"/>
                <a:cs typeface="Verdana"/>
              </a:rPr>
              <a:t>sonra,</a:t>
            </a:r>
            <a:endParaRPr sz="1600">
              <a:latin typeface="Verdana"/>
              <a:cs typeface="Verdana"/>
            </a:endParaRPr>
          </a:p>
          <a:p>
            <a:pPr marL="329565" marR="697230" indent="-317500">
              <a:lnSpc>
                <a:spcPct val="114999"/>
              </a:lnSpc>
              <a:buChar char="●"/>
              <a:tabLst>
                <a:tab pos="329565" algn="l"/>
                <a:tab pos="382905" algn="l"/>
              </a:tabLst>
            </a:pPr>
            <a:r>
              <a:rPr sz="1400" dirty="0">
                <a:solidFill>
                  <a:srgbClr val="7C858B"/>
                </a:solidFill>
                <a:latin typeface="Times New Roman"/>
                <a:cs typeface="Times New Roman"/>
              </a:rPr>
              <a:t>	</a:t>
            </a:r>
            <a:r>
              <a:rPr sz="1600" spc="-20" dirty="0">
                <a:solidFill>
                  <a:srgbClr val="7C858B"/>
                </a:solidFill>
                <a:latin typeface="Verdana"/>
                <a:cs typeface="Verdana"/>
              </a:rPr>
              <a:t>Kirli</a:t>
            </a:r>
            <a:r>
              <a:rPr sz="1600" spc="-114" dirty="0">
                <a:solidFill>
                  <a:srgbClr val="7C858B"/>
                </a:solidFill>
                <a:latin typeface="Verdana"/>
                <a:cs typeface="Verdana"/>
              </a:rPr>
              <a:t> </a:t>
            </a:r>
            <a:r>
              <a:rPr sz="1600" spc="-10" dirty="0">
                <a:solidFill>
                  <a:srgbClr val="7C858B"/>
                </a:solidFill>
                <a:latin typeface="Verdana"/>
                <a:cs typeface="Verdana"/>
              </a:rPr>
              <a:t>malzemeye </a:t>
            </a:r>
            <a:r>
              <a:rPr sz="1600" dirty="0">
                <a:solidFill>
                  <a:srgbClr val="7C858B"/>
                </a:solidFill>
                <a:latin typeface="Verdana"/>
                <a:cs typeface="Verdana"/>
              </a:rPr>
              <a:t>dokunulduktan</a:t>
            </a:r>
            <a:r>
              <a:rPr sz="1600" spc="335" dirty="0">
                <a:solidFill>
                  <a:srgbClr val="7C858B"/>
                </a:solidFill>
                <a:latin typeface="Verdana"/>
                <a:cs typeface="Verdana"/>
              </a:rPr>
              <a:t> </a:t>
            </a:r>
            <a:r>
              <a:rPr sz="1600" spc="-50" dirty="0">
                <a:solidFill>
                  <a:srgbClr val="7C858B"/>
                </a:solidFill>
                <a:latin typeface="Verdana"/>
                <a:cs typeface="Verdana"/>
              </a:rPr>
              <a:t>sonra,</a:t>
            </a:r>
            <a:endParaRPr sz="1600">
              <a:latin typeface="Verdana"/>
              <a:cs typeface="Verdana"/>
            </a:endParaRPr>
          </a:p>
          <a:p>
            <a:pPr marL="382905" indent="-370205">
              <a:lnSpc>
                <a:spcPct val="100000"/>
              </a:lnSpc>
              <a:spcBef>
                <a:spcPts val="295"/>
              </a:spcBef>
              <a:buSzPct val="87500"/>
              <a:buFont typeface="Times New Roman"/>
              <a:buChar char="●"/>
              <a:tabLst>
                <a:tab pos="382905" algn="l"/>
              </a:tabLst>
            </a:pPr>
            <a:r>
              <a:rPr sz="1600" dirty="0">
                <a:solidFill>
                  <a:srgbClr val="7C858B"/>
                </a:solidFill>
                <a:latin typeface="Verdana"/>
                <a:cs typeface="Verdana"/>
              </a:rPr>
              <a:t>Mendil</a:t>
            </a:r>
            <a:r>
              <a:rPr sz="1600" spc="110" dirty="0">
                <a:solidFill>
                  <a:srgbClr val="7C858B"/>
                </a:solidFill>
                <a:latin typeface="Verdana"/>
                <a:cs typeface="Verdana"/>
              </a:rPr>
              <a:t> </a:t>
            </a:r>
            <a:r>
              <a:rPr sz="1600" dirty="0">
                <a:solidFill>
                  <a:srgbClr val="7C858B"/>
                </a:solidFill>
                <a:latin typeface="Verdana"/>
                <a:cs typeface="Verdana"/>
              </a:rPr>
              <a:t>Kullanıldıktan</a:t>
            </a:r>
            <a:r>
              <a:rPr sz="1600" spc="114" dirty="0">
                <a:solidFill>
                  <a:srgbClr val="7C858B"/>
                </a:solidFill>
                <a:latin typeface="Verdana"/>
                <a:cs typeface="Verdana"/>
              </a:rPr>
              <a:t> </a:t>
            </a:r>
            <a:r>
              <a:rPr sz="1600" spc="-10" dirty="0">
                <a:solidFill>
                  <a:srgbClr val="7C858B"/>
                </a:solidFill>
                <a:latin typeface="Verdana"/>
                <a:cs typeface="Verdana"/>
              </a:rPr>
              <a:t>sonra,</a:t>
            </a:r>
            <a:endParaRPr sz="1600">
              <a:latin typeface="Verdana"/>
              <a:cs typeface="Verdana"/>
            </a:endParaRPr>
          </a:p>
          <a:p>
            <a:pPr marL="329565" marR="42545" indent="-317500">
              <a:lnSpc>
                <a:spcPct val="114999"/>
              </a:lnSpc>
              <a:buChar char="●"/>
              <a:tabLst>
                <a:tab pos="329565" algn="l"/>
                <a:tab pos="382905" algn="l"/>
              </a:tabLst>
            </a:pPr>
            <a:r>
              <a:rPr sz="1400" dirty="0">
                <a:solidFill>
                  <a:srgbClr val="7C858B"/>
                </a:solidFill>
                <a:latin typeface="Times New Roman"/>
                <a:cs typeface="Times New Roman"/>
              </a:rPr>
              <a:t>	</a:t>
            </a:r>
            <a:r>
              <a:rPr sz="1600" dirty="0">
                <a:solidFill>
                  <a:srgbClr val="7C858B"/>
                </a:solidFill>
                <a:latin typeface="Verdana"/>
                <a:cs typeface="Verdana"/>
              </a:rPr>
              <a:t>Dinlenme</a:t>
            </a:r>
            <a:r>
              <a:rPr sz="1600" spc="55" dirty="0">
                <a:solidFill>
                  <a:srgbClr val="7C858B"/>
                </a:solidFill>
                <a:latin typeface="Verdana"/>
                <a:cs typeface="Verdana"/>
              </a:rPr>
              <a:t> </a:t>
            </a:r>
            <a:r>
              <a:rPr sz="1600" spc="-10" dirty="0">
                <a:solidFill>
                  <a:srgbClr val="7C858B"/>
                </a:solidFill>
                <a:latin typeface="Verdana"/>
                <a:cs typeface="Verdana"/>
              </a:rPr>
              <a:t>aralarından</a:t>
            </a:r>
            <a:r>
              <a:rPr sz="1600" spc="110" dirty="0">
                <a:solidFill>
                  <a:srgbClr val="7C858B"/>
                </a:solidFill>
                <a:latin typeface="Verdana"/>
                <a:cs typeface="Verdana"/>
              </a:rPr>
              <a:t> </a:t>
            </a:r>
            <a:r>
              <a:rPr sz="1600" spc="-20" dirty="0">
                <a:solidFill>
                  <a:srgbClr val="7C858B"/>
                </a:solidFill>
                <a:latin typeface="Verdana"/>
                <a:cs typeface="Verdana"/>
              </a:rPr>
              <a:t>sonra </a:t>
            </a:r>
            <a:r>
              <a:rPr sz="1600" spc="-30" dirty="0">
                <a:solidFill>
                  <a:srgbClr val="7C858B"/>
                </a:solidFill>
                <a:latin typeface="Verdana"/>
                <a:cs typeface="Verdana"/>
              </a:rPr>
              <a:t>işe</a:t>
            </a:r>
            <a:r>
              <a:rPr sz="1600" spc="-114" dirty="0">
                <a:solidFill>
                  <a:srgbClr val="7C858B"/>
                </a:solidFill>
                <a:latin typeface="Verdana"/>
                <a:cs typeface="Verdana"/>
              </a:rPr>
              <a:t> </a:t>
            </a:r>
            <a:r>
              <a:rPr sz="1600" spc="-10" dirty="0">
                <a:solidFill>
                  <a:srgbClr val="7C858B"/>
                </a:solidFill>
                <a:latin typeface="Verdana"/>
                <a:cs typeface="Verdana"/>
              </a:rPr>
              <a:t>dönüldüğünde,</a:t>
            </a:r>
            <a:endParaRPr sz="1600">
              <a:latin typeface="Verdana"/>
              <a:cs typeface="Verdana"/>
            </a:endParaRPr>
          </a:p>
          <a:p>
            <a:pPr marL="382905" indent="-370205">
              <a:lnSpc>
                <a:spcPct val="100000"/>
              </a:lnSpc>
              <a:spcBef>
                <a:spcPts val="285"/>
              </a:spcBef>
              <a:buSzPct val="87500"/>
              <a:buFont typeface="Times New Roman"/>
              <a:buChar char="●"/>
              <a:tabLst>
                <a:tab pos="382905" algn="l"/>
              </a:tabLst>
            </a:pPr>
            <a:r>
              <a:rPr sz="1600" dirty="0">
                <a:solidFill>
                  <a:srgbClr val="7C858B"/>
                </a:solidFill>
                <a:latin typeface="Verdana"/>
                <a:cs typeface="Verdana"/>
              </a:rPr>
              <a:t>Eldiven</a:t>
            </a:r>
            <a:r>
              <a:rPr sz="1600" spc="95" dirty="0">
                <a:solidFill>
                  <a:srgbClr val="7C858B"/>
                </a:solidFill>
                <a:latin typeface="Verdana"/>
                <a:cs typeface="Verdana"/>
              </a:rPr>
              <a:t> </a:t>
            </a:r>
            <a:r>
              <a:rPr sz="1600" dirty="0">
                <a:solidFill>
                  <a:srgbClr val="7C858B"/>
                </a:solidFill>
                <a:latin typeface="Verdana"/>
                <a:cs typeface="Verdana"/>
              </a:rPr>
              <a:t>kullanımından</a:t>
            </a:r>
            <a:r>
              <a:rPr sz="1600" spc="114" dirty="0">
                <a:solidFill>
                  <a:srgbClr val="7C858B"/>
                </a:solidFill>
                <a:latin typeface="Verdana"/>
                <a:cs typeface="Verdana"/>
              </a:rPr>
              <a:t> </a:t>
            </a:r>
            <a:r>
              <a:rPr sz="1600" spc="-20" dirty="0">
                <a:solidFill>
                  <a:srgbClr val="7C858B"/>
                </a:solidFill>
                <a:latin typeface="Verdana"/>
                <a:cs typeface="Verdana"/>
              </a:rPr>
              <a:t>önce,</a:t>
            </a:r>
            <a:endParaRPr sz="1600">
              <a:latin typeface="Verdana"/>
              <a:cs typeface="Verdana"/>
            </a:endParaRPr>
          </a:p>
          <a:p>
            <a:pPr marL="329565" marR="191135" indent="-317500">
              <a:lnSpc>
                <a:spcPct val="114999"/>
              </a:lnSpc>
              <a:spcBef>
                <a:spcPts val="5"/>
              </a:spcBef>
              <a:buChar char="●"/>
              <a:tabLst>
                <a:tab pos="329565" algn="l"/>
                <a:tab pos="382905" algn="l"/>
              </a:tabLst>
            </a:pPr>
            <a:r>
              <a:rPr sz="1400" dirty="0">
                <a:solidFill>
                  <a:srgbClr val="7C858B"/>
                </a:solidFill>
                <a:latin typeface="Times New Roman"/>
                <a:cs typeface="Times New Roman"/>
              </a:rPr>
              <a:t>	</a:t>
            </a:r>
            <a:r>
              <a:rPr sz="1600" dirty="0">
                <a:solidFill>
                  <a:srgbClr val="7C858B"/>
                </a:solidFill>
                <a:latin typeface="Verdana"/>
                <a:cs typeface="Verdana"/>
              </a:rPr>
              <a:t>Ekipman</a:t>
            </a:r>
            <a:r>
              <a:rPr sz="1600" spc="60" dirty="0">
                <a:solidFill>
                  <a:srgbClr val="7C858B"/>
                </a:solidFill>
                <a:latin typeface="Verdana"/>
                <a:cs typeface="Verdana"/>
              </a:rPr>
              <a:t> </a:t>
            </a:r>
            <a:r>
              <a:rPr sz="1600" spc="-55" dirty="0">
                <a:solidFill>
                  <a:srgbClr val="7C858B"/>
                </a:solidFill>
                <a:latin typeface="Verdana"/>
                <a:cs typeface="Verdana"/>
              </a:rPr>
              <a:t>veya</a:t>
            </a:r>
            <a:r>
              <a:rPr sz="1600" spc="25" dirty="0">
                <a:solidFill>
                  <a:srgbClr val="7C858B"/>
                </a:solidFill>
                <a:latin typeface="Verdana"/>
                <a:cs typeface="Verdana"/>
              </a:rPr>
              <a:t> </a:t>
            </a:r>
            <a:r>
              <a:rPr sz="1600" spc="-10" dirty="0">
                <a:solidFill>
                  <a:srgbClr val="7C858B"/>
                </a:solidFill>
                <a:latin typeface="Verdana"/>
                <a:cs typeface="Verdana"/>
              </a:rPr>
              <a:t>yüzeylerin </a:t>
            </a:r>
            <a:r>
              <a:rPr sz="1600" dirty="0">
                <a:solidFill>
                  <a:srgbClr val="7C858B"/>
                </a:solidFill>
                <a:latin typeface="Verdana"/>
                <a:cs typeface="Verdana"/>
              </a:rPr>
              <a:t>temizlik</a:t>
            </a:r>
            <a:r>
              <a:rPr sz="1600" spc="-45" dirty="0">
                <a:solidFill>
                  <a:srgbClr val="7C858B"/>
                </a:solidFill>
                <a:latin typeface="Verdana"/>
                <a:cs typeface="Verdana"/>
              </a:rPr>
              <a:t> </a:t>
            </a:r>
            <a:r>
              <a:rPr sz="1600" spc="-25" dirty="0">
                <a:solidFill>
                  <a:srgbClr val="7C858B"/>
                </a:solidFill>
                <a:latin typeface="Verdana"/>
                <a:cs typeface="Verdana"/>
              </a:rPr>
              <a:t>ve </a:t>
            </a:r>
            <a:r>
              <a:rPr sz="1600" dirty="0">
                <a:solidFill>
                  <a:srgbClr val="7C858B"/>
                </a:solidFill>
                <a:latin typeface="Verdana"/>
                <a:cs typeface="Verdana"/>
              </a:rPr>
              <a:t>dezenfeksiyonundan</a:t>
            </a:r>
            <a:r>
              <a:rPr sz="1600" spc="200" dirty="0">
                <a:solidFill>
                  <a:srgbClr val="7C858B"/>
                </a:solidFill>
                <a:latin typeface="Verdana"/>
                <a:cs typeface="Verdana"/>
              </a:rPr>
              <a:t> </a:t>
            </a:r>
            <a:r>
              <a:rPr sz="1600" spc="-10" dirty="0">
                <a:solidFill>
                  <a:srgbClr val="7C858B"/>
                </a:solidFill>
                <a:latin typeface="Verdana"/>
                <a:cs typeface="Verdana"/>
              </a:rPr>
              <a:t>sonra eller</a:t>
            </a:r>
            <a:r>
              <a:rPr sz="1600" spc="-130" dirty="0">
                <a:solidFill>
                  <a:srgbClr val="7C858B"/>
                </a:solidFill>
                <a:latin typeface="Verdana"/>
                <a:cs typeface="Verdana"/>
              </a:rPr>
              <a:t> </a:t>
            </a:r>
            <a:r>
              <a:rPr sz="1600" spc="-30" dirty="0">
                <a:solidFill>
                  <a:srgbClr val="7C858B"/>
                </a:solidFill>
                <a:latin typeface="Verdana"/>
                <a:cs typeface="Verdana"/>
              </a:rPr>
              <a:t>yıkanır</a:t>
            </a:r>
            <a:r>
              <a:rPr sz="1600" spc="-110" dirty="0">
                <a:solidFill>
                  <a:srgbClr val="7C858B"/>
                </a:solidFill>
                <a:latin typeface="Verdana"/>
                <a:cs typeface="Verdana"/>
              </a:rPr>
              <a:t> </a:t>
            </a:r>
            <a:r>
              <a:rPr sz="1600" spc="-45" dirty="0">
                <a:solidFill>
                  <a:srgbClr val="7C858B"/>
                </a:solidFill>
                <a:latin typeface="Verdana"/>
                <a:cs typeface="Verdana"/>
              </a:rPr>
              <a:t>ve</a:t>
            </a:r>
            <a:r>
              <a:rPr sz="1600" spc="-114" dirty="0">
                <a:solidFill>
                  <a:srgbClr val="7C858B"/>
                </a:solidFill>
                <a:latin typeface="Verdana"/>
                <a:cs typeface="Verdana"/>
              </a:rPr>
              <a:t> </a:t>
            </a:r>
            <a:r>
              <a:rPr sz="1600" spc="-10" dirty="0">
                <a:solidFill>
                  <a:srgbClr val="7C858B"/>
                </a:solidFill>
                <a:latin typeface="Verdana"/>
                <a:cs typeface="Verdana"/>
              </a:rPr>
              <a:t>dezenfekte edilir.</a:t>
            </a:r>
            <a:endParaRPr sz="1600">
              <a:latin typeface="Verdana"/>
              <a:cs typeface="Verdana"/>
            </a:endParaRPr>
          </a:p>
        </p:txBody>
      </p:sp>
      <p:pic>
        <p:nvPicPr>
          <p:cNvPr id="5" name="object 5"/>
          <p:cNvPicPr/>
          <p:nvPr/>
        </p:nvPicPr>
        <p:blipFill>
          <a:blip r:embed="rId2" cstate="print"/>
          <a:stretch>
            <a:fillRect/>
          </a:stretch>
        </p:blipFill>
        <p:spPr>
          <a:xfrm>
            <a:off x="8663940" y="4762500"/>
            <a:ext cx="426720" cy="365758"/>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4572000" cy="5143500"/>
            <a:chOff x="0" y="0"/>
            <a:chExt cx="4572000" cy="5143500"/>
          </a:xfrm>
        </p:grpSpPr>
        <p:pic>
          <p:nvPicPr>
            <p:cNvPr id="3" name="object 3"/>
            <p:cNvPicPr/>
            <p:nvPr/>
          </p:nvPicPr>
          <p:blipFill>
            <a:blip r:embed="rId2" cstate="print"/>
            <a:stretch>
              <a:fillRect/>
            </a:stretch>
          </p:blipFill>
          <p:spPr>
            <a:xfrm>
              <a:off x="0" y="0"/>
              <a:ext cx="4572000" cy="5143500"/>
            </a:xfrm>
            <a:prstGeom prst="rect">
              <a:avLst/>
            </a:prstGeom>
          </p:spPr>
        </p:pic>
        <p:pic>
          <p:nvPicPr>
            <p:cNvPr id="4" name="object 4"/>
            <p:cNvPicPr/>
            <p:nvPr/>
          </p:nvPicPr>
          <p:blipFill>
            <a:blip r:embed="rId3" cstate="print"/>
            <a:stretch>
              <a:fillRect/>
            </a:stretch>
          </p:blipFill>
          <p:spPr>
            <a:xfrm>
              <a:off x="954024" y="611123"/>
              <a:ext cx="2700528" cy="3599688"/>
            </a:xfrm>
            <a:prstGeom prst="rect">
              <a:avLst/>
            </a:prstGeom>
          </p:spPr>
        </p:pic>
      </p:grpSp>
      <p:pic>
        <p:nvPicPr>
          <p:cNvPr id="5" name="object 5"/>
          <p:cNvPicPr/>
          <p:nvPr/>
        </p:nvPicPr>
        <p:blipFill>
          <a:blip r:embed="rId4" cstate="print"/>
          <a:stretch>
            <a:fillRect/>
          </a:stretch>
        </p:blipFill>
        <p:spPr>
          <a:xfrm>
            <a:off x="5405628" y="611123"/>
            <a:ext cx="2700528" cy="3599688"/>
          </a:xfrm>
          <a:prstGeom prst="rect">
            <a:avLst/>
          </a:prstGeom>
        </p:spPr>
      </p:pic>
      <p:pic>
        <p:nvPicPr>
          <p:cNvPr id="6" name="object 6"/>
          <p:cNvPicPr/>
          <p:nvPr/>
        </p:nvPicPr>
        <p:blipFill>
          <a:blip r:embed="rId5" cstate="print"/>
          <a:stretch>
            <a:fillRect/>
          </a:stretch>
        </p:blipFill>
        <p:spPr>
          <a:xfrm>
            <a:off x="8663940" y="4762500"/>
            <a:ext cx="426720" cy="365758"/>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4572000" cy="5143500"/>
            <a:chOff x="0" y="0"/>
            <a:chExt cx="4572000" cy="5143500"/>
          </a:xfrm>
        </p:grpSpPr>
        <p:pic>
          <p:nvPicPr>
            <p:cNvPr id="3" name="object 3"/>
            <p:cNvPicPr/>
            <p:nvPr/>
          </p:nvPicPr>
          <p:blipFill>
            <a:blip r:embed="rId2" cstate="print"/>
            <a:stretch>
              <a:fillRect/>
            </a:stretch>
          </p:blipFill>
          <p:spPr>
            <a:xfrm>
              <a:off x="0" y="0"/>
              <a:ext cx="4572000" cy="5143500"/>
            </a:xfrm>
            <a:prstGeom prst="rect">
              <a:avLst/>
            </a:prstGeom>
          </p:spPr>
        </p:pic>
        <p:pic>
          <p:nvPicPr>
            <p:cNvPr id="4" name="object 4"/>
            <p:cNvPicPr/>
            <p:nvPr/>
          </p:nvPicPr>
          <p:blipFill>
            <a:blip r:embed="rId3" cstate="print"/>
            <a:stretch>
              <a:fillRect/>
            </a:stretch>
          </p:blipFill>
          <p:spPr>
            <a:xfrm>
              <a:off x="1117091" y="611123"/>
              <a:ext cx="2700528" cy="3599688"/>
            </a:xfrm>
            <a:prstGeom prst="rect">
              <a:avLst/>
            </a:prstGeom>
          </p:spPr>
        </p:pic>
      </p:grpSp>
      <p:pic>
        <p:nvPicPr>
          <p:cNvPr id="5" name="object 5"/>
          <p:cNvPicPr/>
          <p:nvPr/>
        </p:nvPicPr>
        <p:blipFill>
          <a:blip r:embed="rId4" cstate="print"/>
          <a:stretch>
            <a:fillRect/>
          </a:stretch>
        </p:blipFill>
        <p:spPr>
          <a:xfrm>
            <a:off x="5405628" y="618744"/>
            <a:ext cx="2700528" cy="3599687"/>
          </a:xfrm>
          <a:prstGeom prst="rect">
            <a:avLst/>
          </a:prstGeom>
        </p:spPr>
      </p:pic>
      <p:pic>
        <p:nvPicPr>
          <p:cNvPr id="6" name="object 6"/>
          <p:cNvPicPr/>
          <p:nvPr/>
        </p:nvPicPr>
        <p:blipFill>
          <a:blip r:embed="rId5" cstate="print"/>
          <a:stretch>
            <a:fillRect/>
          </a:stretch>
        </p:blipFill>
        <p:spPr>
          <a:xfrm>
            <a:off x="8663940" y="4762500"/>
            <a:ext cx="426720" cy="365758"/>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4572000" cy="5143500"/>
            <a:chOff x="0" y="0"/>
            <a:chExt cx="4572000" cy="5143500"/>
          </a:xfrm>
        </p:grpSpPr>
        <p:pic>
          <p:nvPicPr>
            <p:cNvPr id="3" name="object 3"/>
            <p:cNvPicPr/>
            <p:nvPr/>
          </p:nvPicPr>
          <p:blipFill>
            <a:blip r:embed="rId2" cstate="print"/>
            <a:stretch>
              <a:fillRect/>
            </a:stretch>
          </p:blipFill>
          <p:spPr>
            <a:xfrm>
              <a:off x="0" y="0"/>
              <a:ext cx="4572000" cy="5143500"/>
            </a:xfrm>
            <a:prstGeom prst="rect">
              <a:avLst/>
            </a:prstGeom>
          </p:spPr>
        </p:pic>
        <p:pic>
          <p:nvPicPr>
            <p:cNvPr id="4" name="object 4"/>
            <p:cNvPicPr/>
            <p:nvPr/>
          </p:nvPicPr>
          <p:blipFill>
            <a:blip r:embed="rId3" cstate="print"/>
            <a:stretch>
              <a:fillRect/>
            </a:stretch>
          </p:blipFill>
          <p:spPr>
            <a:xfrm>
              <a:off x="1117091" y="653795"/>
              <a:ext cx="2700528" cy="3601212"/>
            </a:xfrm>
            <a:prstGeom prst="rect">
              <a:avLst/>
            </a:prstGeom>
          </p:spPr>
        </p:pic>
      </p:grpSp>
      <p:pic>
        <p:nvPicPr>
          <p:cNvPr id="5" name="object 5"/>
          <p:cNvPicPr/>
          <p:nvPr/>
        </p:nvPicPr>
        <p:blipFill>
          <a:blip r:embed="rId4" cstate="print"/>
          <a:stretch>
            <a:fillRect/>
          </a:stretch>
        </p:blipFill>
        <p:spPr>
          <a:xfrm>
            <a:off x="5405628" y="633983"/>
            <a:ext cx="2700528" cy="3599688"/>
          </a:xfrm>
          <a:prstGeom prst="rect">
            <a:avLst/>
          </a:prstGeom>
        </p:spPr>
      </p:pic>
      <p:pic>
        <p:nvPicPr>
          <p:cNvPr id="6" name="object 6"/>
          <p:cNvPicPr/>
          <p:nvPr/>
        </p:nvPicPr>
        <p:blipFill>
          <a:blip r:embed="rId5" cstate="print"/>
          <a:stretch>
            <a:fillRect/>
          </a:stretch>
        </p:blipFill>
        <p:spPr>
          <a:xfrm>
            <a:off x="8663940" y="4762500"/>
            <a:ext cx="426720" cy="365758"/>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ownloads\WhatsApp Image 2025-05-21 at 10.31.2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7025"/>
            <a:ext cx="731520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8124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ownloads\WhatsApp Image 2025-05-21 at 10.31.29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322263"/>
            <a:ext cx="618172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6809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HP\Downloads\WhatsApp Image 2025-05-21 at 10.31.29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8925"/>
            <a:ext cx="80010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sers\HP\Downloads\WhatsApp Image 2025-05-21 at 10.31.2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93725"/>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4572000" cy="5143500"/>
          </a:xfrm>
          <a:prstGeom prst="rect">
            <a:avLst/>
          </a:prstGeom>
        </p:spPr>
      </p:pic>
      <p:sp>
        <p:nvSpPr>
          <p:cNvPr id="3" name="object 3"/>
          <p:cNvSpPr txBox="1"/>
          <p:nvPr/>
        </p:nvSpPr>
        <p:spPr>
          <a:xfrm>
            <a:off x="627380" y="3190113"/>
            <a:ext cx="3259454" cy="1424940"/>
          </a:xfrm>
          <a:prstGeom prst="rect">
            <a:avLst/>
          </a:prstGeom>
        </p:spPr>
        <p:txBody>
          <a:bodyPr vert="horz" wrap="square" lIns="0" tIns="21590" rIns="0" bIns="0" rtlCol="0">
            <a:spAutoFit/>
          </a:bodyPr>
          <a:lstStyle/>
          <a:p>
            <a:pPr marL="12700" marR="5080">
              <a:lnSpc>
                <a:spcPct val="95000"/>
              </a:lnSpc>
              <a:spcBef>
                <a:spcPts val="170"/>
              </a:spcBef>
            </a:pPr>
            <a:r>
              <a:rPr sz="1200" b="1" i="1" spc="-60" dirty="0">
                <a:solidFill>
                  <a:srgbClr val="FFFFFF"/>
                </a:solidFill>
                <a:latin typeface="Verdana"/>
                <a:cs typeface="Verdana"/>
              </a:rPr>
              <a:t>Sürekli</a:t>
            </a:r>
            <a:r>
              <a:rPr sz="1200" b="1" i="1" spc="-65" dirty="0">
                <a:solidFill>
                  <a:srgbClr val="FFFFFF"/>
                </a:solidFill>
                <a:latin typeface="Verdana"/>
                <a:cs typeface="Verdana"/>
              </a:rPr>
              <a:t> </a:t>
            </a:r>
            <a:r>
              <a:rPr sz="1200" b="1" i="1" spc="-50" dirty="0">
                <a:solidFill>
                  <a:srgbClr val="FFFFFF"/>
                </a:solidFill>
                <a:latin typeface="Verdana"/>
                <a:cs typeface="Verdana"/>
              </a:rPr>
              <a:t>gelişme</a:t>
            </a:r>
            <a:r>
              <a:rPr sz="1200" b="1" i="1" spc="-55" dirty="0">
                <a:solidFill>
                  <a:srgbClr val="FFFFFF"/>
                </a:solidFill>
                <a:latin typeface="Verdana"/>
                <a:cs typeface="Verdana"/>
              </a:rPr>
              <a:t> </a:t>
            </a:r>
            <a:r>
              <a:rPr sz="1200" b="1" i="1" spc="-65" dirty="0">
                <a:solidFill>
                  <a:srgbClr val="FFFFFF"/>
                </a:solidFill>
                <a:latin typeface="Verdana"/>
                <a:cs typeface="Verdana"/>
              </a:rPr>
              <a:t>ve</a:t>
            </a:r>
            <a:r>
              <a:rPr sz="1200" b="1" i="1" spc="-55" dirty="0">
                <a:solidFill>
                  <a:srgbClr val="FFFFFF"/>
                </a:solidFill>
                <a:latin typeface="Verdana"/>
                <a:cs typeface="Verdana"/>
              </a:rPr>
              <a:t> </a:t>
            </a:r>
            <a:r>
              <a:rPr sz="1200" b="1" i="1" spc="-60" dirty="0">
                <a:solidFill>
                  <a:srgbClr val="FFFFFF"/>
                </a:solidFill>
                <a:latin typeface="Verdana"/>
                <a:cs typeface="Verdana"/>
              </a:rPr>
              <a:t>iyileştirme</a:t>
            </a:r>
            <a:r>
              <a:rPr sz="1200" b="1" i="1" spc="-55" dirty="0">
                <a:solidFill>
                  <a:srgbClr val="FFFFFF"/>
                </a:solidFill>
                <a:latin typeface="Verdana"/>
                <a:cs typeface="Verdana"/>
              </a:rPr>
              <a:t> </a:t>
            </a:r>
            <a:r>
              <a:rPr sz="1200" b="1" i="1" spc="-35" dirty="0">
                <a:solidFill>
                  <a:srgbClr val="FFFFFF"/>
                </a:solidFill>
                <a:latin typeface="Verdana"/>
                <a:cs typeface="Verdana"/>
              </a:rPr>
              <a:t>anlayışı</a:t>
            </a:r>
            <a:r>
              <a:rPr sz="1200" b="1" i="1" spc="-50" dirty="0">
                <a:solidFill>
                  <a:srgbClr val="FFFFFF"/>
                </a:solidFill>
                <a:latin typeface="Verdana"/>
                <a:cs typeface="Verdana"/>
              </a:rPr>
              <a:t> </a:t>
            </a:r>
            <a:r>
              <a:rPr sz="1200" b="1" i="1" spc="-25" dirty="0">
                <a:solidFill>
                  <a:srgbClr val="FFFFFF"/>
                </a:solidFill>
                <a:latin typeface="Verdana"/>
                <a:cs typeface="Verdana"/>
              </a:rPr>
              <a:t>ile </a:t>
            </a:r>
            <a:r>
              <a:rPr sz="1200" b="1" i="1" spc="-50" dirty="0">
                <a:solidFill>
                  <a:srgbClr val="FFFFFF"/>
                </a:solidFill>
                <a:latin typeface="Verdana"/>
                <a:cs typeface="Verdana"/>
              </a:rPr>
              <a:t>misafir </a:t>
            </a:r>
            <a:r>
              <a:rPr sz="1200" b="1" i="1" spc="-45" dirty="0">
                <a:solidFill>
                  <a:srgbClr val="FFFFFF"/>
                </a:solidFill>
                <a:latin typeface="Verdana"/>
                <a:cs typeface="Verdana"/>
              </a:rPr>
              <a:t>memnuniyetini</a:t>
            </a:r>
            <a:r>
              <a:rPr sz="1200" b="1" i="1" spc="-70" dirty="0">
                <a:solidFill>
                  <a:srgbClr val="FFFFFF"/>
                </a:solidFill>
                <a:latin typeface="Verdana"/>
                <a:cs typeface="Verdana"/>
              </a:rPr>
              <a:t> </a:t>
            </a:r>
            <a:r>
              <a:rPr sz="1200" b="1" i="1" spc="-45" dirty="0">
                <a:solidFill>
                  <a:srgbClr val="FFFFFF"/>
                </a:solidFill>
                <a:latin typeface="Verdana"/>
                <a:cs typeface="Verdana"/>
              </a:rPr>
              <a:t>en </a:t>
            </a:r>
            <a:r>
              <a:rPr sz="1200" b="1" i="1" spc="-50" dirty="0">
                <a:solidFill>
                  <a:srgbClr val="FFFFFF"/>
                </a:solidFill>
                <a:latin typeface="Verdana"/>
                <a:cs typeface="Verdana"/>
              </a:rPr>
              <a:t>üst</a:t>
            </a:r>
            <a:r>
              <a:rPr sz="1200" b="1" i="1" spc="-55" dirty="0">
                <a:solidFill>
                  <a:srgbClr val="FFFFFF"/>
                </a:solidFill>
                <a:latin typeface="Verdana"/>
                <a:cs typeface="Verdana"/>
              </a:rPr>
              <a:t> </a:t>
            </a:r>
            <a:r>
              <a:rPr sz="1200" b="1" i="1" spc="-10" dirty="0">
                <a:solidFill>
                  <a:srgbClr val="FFFFFF"/>
                </a:solidFill>
                <a:latin typeface="Verdana"/>
                <a:cs typeface="Verdana"/>
              </a:rPr>
              <a:t>düzeyde </a:t>
            </a:r>
            <a:r>
              <a:rPr sz="1200" b="1" i="1" spc="-45" dirty="0">
                <a:solidFill>
                  <a:srgbClr val="FFFFFF"/>
                </a:solidFill>
                <a:latin typeface="Verdana"/>
                <a:cs typeface="Verdana"/>
              </a:rPr>
              <a:t>tutarak,</a:t>
            </a:r>
            <a:r>
              <a:rPr sz="1200" b="1" i="1" spc="-40" dirty="0">
                <a:solidFill>
                  <a:srgbClr val="FFFFFF"/>
                </a:solidFill>
                <a:latin typeface="Verdana"/>
                <a:cs typeface="Verdana"/>
              </a:rPr>
              <a:t> kalitede</a:t>
            </a:r>
            <a:r>
              <a:rPr sz="1200" b="1" i="1" spc="-15" dirty="0">
                <a:solidFill>
                  <a:srgbClr val="FFFFFF"/>
                </a:solidFill>
                <a:latin typeface="Verdana"/>
                <a:cs typeface="Verdana"/>
              </a:rPr>
              <a:t> </a:t>
            </a:r>
            <a:r>
              <a:rPr sz="1200" b="1" i="1" spc="-65" dirty="0">
                <a:solidFill>
                  <a:srgbClr val="FFFFFF"/>
                </a:solidFill>
                <a:latin typeface="Verdana"/>
                <a:cs typeface="Verdana"/>
              </a:rPr>
              <a:t>süreklilik,</a:t>
            </a:r>
            <a:r>
              <a:rPr sz="1200" b="1" i="1" spc="-25" dirty="0">
                <a:solidFill>
                  <a:srgbClr val="FFFFFF"/>
                </a:solidFill>
                <a:latin typeface="Verdana"/>
                <a:cs typeface="Verdana"/>
              </a:rPr>
              <a:t> </a:t>
            </a:r>
            <a:r>
              <a:rPr sz="1200" b="1" i="1" spc="-10" dirty="0">
                <a:solidFill>
                  <a:srgbClr val="FFFFFF"/>
                </a:solidFill>
                <a:latin typeface="Verdana"/>
                <a:cs typeface="Verdana"/>
              </a:rPr>
              <a:t>kaynaklarda </a:t>
            </a:r>
            <a:r>
              <a:rPr sz="1200" b="1" i="1" spc="-60" dirty="0">
                <a:solidFill>
                  <a:srgbClr val="FFFFFF"/>
                </a:solidFill>
                <a:latin typeface="Verdana"/>
                <a:cs typeface="Verdana"/>
              </a:rPr>
              <a:t>sürdürülebilirlik</a:t>
            </a:r>
            <a:r>
              <a:rPr sz="1200" b="1" i="1" spc="50" dirty="0">
                <a:solidFill>
                  <a:srgbClr val="FFFFFF"/>
                </a:solidFill>
                <a:latin typeface="Verdana"/>
                <a:cs typeface="Verdana"/>
              </a:rPr>
              <a:t> </a:t>
            </a:r>
            <a:r>
              <a:rPr sz="1200" b="1" i="1" spc="-10" dirty="0">
                <a:solidFill>
                  <a:srgbClr val="FFFFFF"/>
                </a:solidFill>
                <a:latin typeface="Verdana"/>
                <a:cs typeface="Verdana"/>
              </a:rPr>
              <a:t>çabalarıyla </a:t>
            </a:r>
            <a:r>
              <a:rPr sz="1200" b="1" i="1" spc="-45" dirty="0">
                <a:solidFill>
                  <a:srgbClr val="FFFFFF"/>
                </a:solidFill>
                <a:latin typeface="Verdana"/>
                <a:cs typeface="Verdana"/>
              </a:rPr>
              <a:t>paydaşlarımızın</a:t>
            </a:r>
            <a:r>
              <a:rPr sz="1200" b="1" i="1" spc="-50" dirty="0">
                <a:solidFill>
                  <a:srgbClr val="FFFFFF"/>
                </a:solidFill>
                <a:latin typeface="Verdana"/>
                <a:cs typeface="Verdana"/>
              </a:rPr>
              <a:t> </a:t>
            </a:r>
            <a:r>
              <a:rPr sz="1200" b="1" i="1" dirty="0">
                <a:solidFill>
                  <a:srgbClr val="FFFFFF"/>
                </a:solidFill>
                <a:latin typeface="Verdana"/>
                <a:cs typeface="Verdana"/>
              </a:rPr>
              <a:t>da</a:t>
            </a:r>
            <a:r>
              <a:rPr sz="1200" b="1" i="1" spc="-40" dirty="0">
                <a:solidFill>
                  <a:srgbClr val="FFFFFF"/>
                </a:solidFill>
                <a:latin typeface="Verdana"/>
                <a:cs typeface="Verdana"/>
              </a:rPr>
              <a:t> </a:t>
            </a:r>
            <a:r>
              <a:rPr sz="1200" b="1" i="1" spc="-30" dirty="0">
                <a:solidFill>
                  <a:srgbClr val="FFFFFF"/>
                </a:solidFill>
                <a:latin typeface="Verdana"/>
                <a:cs typeface="Verdana"/>
              </a:rPr>
              <a:t>dahili</a:t>
            </a:r>
            <a:r>
              <a:rPr sz="1200" b="1" i="1" spc="-35" dirty="0">
                <a:solidFill>
                  <a:srgbClr val="FFFFFF"/>
                </a:solidFill>
                <a:latin typeface="Verdana"/>
                <a:cs typeface="Verdana"/>
              </a:rPr>
              <a:t> </a:t>
            </a:r>
            <a:r>
              <a:rPr sz="1200" b="1" i="1" spc="-60" dirty="0">
                <a:solidFill>
                  <a:srgbClr val="FFFFFF"/>
                </a:solidFill>
                <a:latin typeface="Verdana"/>
                <a:cs typeface="Verdana"/>
              </a:rPr>
              <a:t>ile</a:t>
            </a:r>
            <a:r>
              <a:rPr sz="1200" b="1" i="1" spc="-35" dirty="0">
                <a:solidFill>
                  <a:srgbClr val="FFFFFF"/>
                </a:solidFill>
                <a:latin typeface="Verdana"/>
                <a:cs typeface="Verdana"/>
              </a:rPr>
              <a:t> </a:t>
            </a:r>
            <a:r>
              <a:rPr sz="1200" b="1" i="1" spc="-10" dirty="0">
                <a:solidFill>
                  <a:srgbClr val="FFFFFF"/>
                </a:solidFill>
                <a:latin typeface="Verdana"/>
                <a:cs typeface="Verdana"/>
              </a:rPr>
              <a:t>Akdeniz </a:t>
            </a:r>
            <a:r>
              <a:rPr sz="1200" b="1" i="1" spc="-45" dirty="0">
                <a:solidFill>
                  <a:srgbClr val="FFFFFF"/>
                </a:solidFill>
                <a:latin typeface="Verdana"/>
                <a:cs typeface="Verdana"/>
              </a:rPr>
              <a:t>Bölgesinin</a:t>
            </a:r>
            <a:r>
              <a:rPr sz="1200" b="1" i="1" spc="-50" dirty="0">
                <a:solidFill>
                  <a:srgbClr val="FFFFFF"/>
                </a:solidFill>
                <a:latin typeface="Verdana"/>
                <a:cs typeface="Verdana"/>
              </a:rPr>
              <a:t> </a:t>
            </a:r>
            <a:r>
              <a:rPr sz="1200" b="1" i="1" spc="-35" dirty="0">
                <a:solidFill>
                  <a:srgbClr val="FFFFFF"/>
                </a:solidFill>
                <a:latin typeface="Verdana"/>
                <a:cs typeface="Verdana"/>
              </a:rPr>
              <a:t>tanıtımı</a:t>
            </a:r>
            <a:r>
              <a:rPr sz="1200" b="1" i="1" spc="-25" dirty="0">
                <a:solidFill>
                  <a:srgbClr val="FFFFFF"/>
                </a:solidFill>
                <a:latin typeface="Verdana"/>
                <a:cs typeface="Verdana"/>
              </a:rPr>
              <a:t> </a:t>
            </a:r>
            <a:r>
              <a:rPr sz="1200" b="1" i="1" spc="-65" dirty="0">
                <a:solidFill>
                  <a:srgbClr val="FFFFFF"/>
                </a:solidFill>
                <a:latin typeface="Verdana"/>
                <a:cs typeface="Verdana"/>
              </a:rPr>
              <a:t>ve</a:t>
            </a:r>
            <a:r>
              <a:rPr sz="1200" b="1" i="1" spc="-40" dirty="0">
                <a:solidFill>
                  <a:srgbClr val="FFFFFF"/>
                </a:solidFill>
                <a:latin typeface="Verdana"/>
                <a:cs typeface="Verdana"/>
              </a:rPr>
              <a:t> </a:t>
            </a:r>
            <a:r>
              <a:rPr sz="1200" b="1" i="1" spc="-45" dirty="0">
                <a:solidFill>
                  <a:srgbClr val="FFFFFF"/>
                </a:solidFill>
                <a:latin typeface="Verdana"/>
                <a:cs typeface="Verdana"/>
              </a:rPr>
              <a:t>gelişimine</a:t>
            </a:r>
            <a:r>
              <a:rPr sz="1200" b="1" i="1" spc="-30" dirty="0">
                <a:solidFill>
                  <a:srgbClr val="FFFFFF"/>
                </a:solidFill>
                <a:latin typeface="Verdana"/>
                <a:cs typeface="Verdana"/>
              </a:rPr>
              <a:t> </a:t>
            </a:r>
            <a:r>
              <a:rPr sz="1200" b="1" i="1" spc="-20" dirty="0">
                <a:solidFill>
                  <a:srgbClr val="FFFFFF"/>
                </a:solidFill>
                <a:latin typeface="Verdana"/>
                <a:cs typeface="Verdana"/>
              </a:rPr>
              <a:t>destek </a:t>
            </a:r>
            <a:r>
              <a:rPr sz="1200" b="1" i="1" spc="-30" dirty="0">
                <a:solidFill>
                  <a:srgbClr val="FFFFFF"/>
                </a:solidFill>
                <a:latin typeface="Verdana"/>
                <a:cs typeface="Verdana"/>
              </a:rPr>
              <a:t>olarak</a:t>
            </a:r>
            <a:r>
              <a:rPr sz="1200" b="1" i="1" spc="-50" dirty="0">
                <a:solidFill>
                  <a:srgbClr val="FFFFFF"/>
                </a:solidFill>
                <a:latin typeface="Verdana"/>
                <a:cs typeface="Verdana"/>
              </a:rPr>
              <a:t> </a:t>
            </a:r>
            <a:r>
              <a:rPr sz="1200" b="1" i="1" spc="-45" dirty="0">
                <a:solidFill>
                  <a:srgbClr val="FFFFFF"/>
                </a:solidFill>
                <a:latin typeface="Verdana"/>
                <a:cs typeface="Verdana"/>
              </a:rPr>
              <a:t>yenilikçi</a:t>
            </a:r>
            <a:r>
              <a:rPr sz="1200" b="1" i="1" spc="-65" dirty="0">
                <a:solidFill>
                  <a:srgbClr val="FFFFFF"/>
                </a:solidFill>
                <a:latin typeface="Verdana"/>
                <a:cs typeface="Verdana"/>
              </a:rPr>
              <a:t> </a:t>
            </a:r>
            <a:r>
              <a:rPr sz="1200" b="1" i="1" spc="-10" dirty="0">
                <a:solidFill>
                  <a:srgbClr val="FFFFFF"/>
                </a:solidFill>
                <a:latin typeface="Verdana"/>
                <a:cs typeface="Verdana"/>
              </a:rPr>
              <a:t>markamızı güçlendirmektir.</a:t>
            </a:r>
            <a:endParaRPr sz="1200">
              <a:latin typeface="Verdana"/>
              <a:cs typeface="Verdana"/>
            </a:endParaRPr>
          </a:p>
        </p:txBody>
      </p:sp>
      <p:sp>
        <p:nvSpPr>
          <p:cNvPr id="4" name="object 4"/>
          <p:cNvSpPr txBox="1"/>
          <p:nvPr/>
        </p:nvSpPr>
        <p:spPr>
          <a:xfrm>
            <a:off x="5340477" y="3278220"/>
            <a:ext cx="3024505" cy="1275080"/>
          </a:xfrm>
          <a:prstGeom prst="rect">
            <a:avLst/>
          </a:prstGeom>
        </p:spPr>
        <p:txBody>
          <a:bodyPr vert="horz" wrap="square" lIns="0" tIns="12700" rIns="0" bIns="0" rtlCol="0">
            <a:spAutoFit/>
          </a:bodyPr>
          <a:lstStyle/>
          <a:p>
            <a:pPr marL="12700" marR="5080">
              <a:lnSpc>
                <a:spcPct val="105100"/>
              </a:lnSpc>
              <a:spcBef>
                <a:spcPts val="100"/>
              </a:spcBef>
            </a:pPr>
            <a:r>
              <a:rPr sz="1300" b="1" i="1" spc="-65" dirty="0">
                <a:solidFill>
                  <a:srgbClr val="313D47"/>
                </a:solidFill>
                <a:latin typeface="Verdana"/>
                <a:cs typeface="Verdana"/>
              </a:rPr>
              <a:t>Güler</a:t>
            </a:r>
            <a:r>
              <a:rPr sz="1300" b="1" i="1" spc="-85" dirty="0">
                <a:solidFill>
                  <a:srgbClr val="313D47"/>
                </a:solidFill>
                <a:latin typeface="Verdana"/>
                <a:cs typeface="Verdana"/>
              </a:rPr>
              <a:t> </a:t>
            </a:r>
            <a:r>
              <a:rPr sz="1300" b="1" i="1" spc="-60" dirty="0">
                <a:solidFill>
                  <a:srgbClr val="313D47"/>
                </a:solidFill>
                <a:latin typeface="Verdana"/>
                <a:cs typeface="Verdana"/>
              </a:rPr>
              <a:t>yüzlü</a:t>
            </a:r>
            <a:r>
              <a:rPr sz="1300" b="1" i="1" spc="-90" dirty="0">
                <a:solidFill>
                  <a:srgbClr val="313D47"/>
                </a:solidFill>
                <a:latin typeface="Verdana"/>
                <a:cs typeface="Verdana"/>
              </a:rPr>
              <a:t> </a:t>
            </a:r>
            <a:r>
              <a:rPr sz="1300" b="1" i="1" spc="-60" dirty="0">
                <a:solidFill>
                  <a:srgbClr val="313D47"/>
                </a:solidFill>
                <a:latin typeface="Verdana"/>
                <a:cs typeface="Verdana"/>
              </a:rPr>
              <a:t>ve</a:t>
            </a:r>
            <a:r>
              <a:rPr sz="1300" b="1" i="1" spc="-85" dirty="0">
                <a:solidFill>
                  <a:srgbClr val="313D47"/>
                </a:solidFill>
                <a:latin typeface="Verdana"/>
                <a:cs typeface="Verdana"/>
              </a:rPr>
              <a:t> </a:t>
            </a:r>
            <a:r>
              <a:rPr sz="1300" b="1" i="1" spc="-10" dirty="0">
                <a:solidFill>
                  <a:srgbClr val="313D47"/>
                </a:solidFill>
                <a:latin typeface="Verdana"/>
                <a:cs typeface="Verdana"/>
              </a:rPr>
              <a:t>misafirperver </a:t>
            </a:r>
            <a:r>
              <a:rPr sz="1300" b="1" i="1" spc="-50" dirty="0">
                <a:solidFill>
                  <a:srgbClr val="313D47"/>
                </a:solidFill>
                <a:latin typeface="Verdana"/>
                <a:cs typeface="Verdana"/>
              </a:rPr>
              <a:t>çalışanlarımız</a:t>
            </a:r>
            <a:r>
              <a:rPr sz="1300" b="1" i="1" spc="-30" dirty="0">
                <a:solidFill>
                  <a:srgbClr val="313D47"/>
                </a:solidFill>
                <a:latin typeface="Verdana"/>
                <a:cs typeface="Verdana"/>
              </a:rPr>
              <a:t> </a:t>
            </a:r>
            <a:r>
              <a:rPr sz="1300" b="1" i="1" spc="-70" dirty="0">
                <a:solidFill>
                  <a:srgbClr val="313D47"/>
                </a:solidFill>
                <a:latin typeface="Verdana"/>
                <a:cs typeface="Verdana"/>
              </a:rPr>
              <a:t>ile</a:t>
            </a:r>
            <a:r>
              <a:rPr sz="1300" b="1" i="1" spc="-15" dirty="0">
                <a:solidFill>
                  <a:srgbClr val="313D47"/>
                </a:solidFill>
                <a:latin typeface="Verdana"/>
                <a:cs typeface="Verdana"/>
              </a:rPr>
              <a:t> </a:t>
            </a:r>
            <a:r>
              <a:rPr sz="1300" b="1" i="1" spc="-10" dirty="0">
                <a:solidFill>
                  <a:srgbClr val="313D47"/>
                </a:solidFill>
                <a:latin typeface="Verdana"/>
                <a:cs typeface="Verdana"/>
              </a:rPr>
              <a:t>misafirlerimizin </a:t>
            </a:r>
            <a:r>
              <a:rPr sz="1300" b="1" i="1" spc="-75" dirty="0">
                <a:solidFill>
                  <a:srgbClr val="313D47"/>
                </a:solidFill>
                <a:latin typeface="Verdana"/>
                <a:cs typeface="Verdana"/>
              </a:rPr>
              <a:t>istek, </a:t>
            </a:r>
            <a:r>
              <a:rPr sz="1300" b="1" i="1" spc="-40" dirty="0">
                <a:solidFill>
                  <a:srgbClr val="313D47"/>
                </a:solidFill>
                <a:latin typeface="Verdana"/>
                <a:cs typeface="Verdana"/>
              </a:rPr>
              <a:t>ihtiyaç</a:t>
            </a:r>
            <a:r>
              <a:rPr sz="1300" b="1" i="1" spc="-65" dirty="0">
                <a:solidFill>
                  <a:srgbClr val="313D47"/>
                </a:solidFill>
                <a:latin typeface="Verdana"/>
                <a:cs typeface="Verdana"/>
              </a:rPr>
              <a:t> ve </a:t>
            </a:r>
            <a:r>
              <a:rPr sz="1300" b="1" i="1" spc="-10" dirty="0">
                <a:solidFill>
                  <a:srgbClr val="313D47"/>
                </a:solidFill>
                <a:latin typeface="Verdana"/>
                <a:cs typeface="Verdana"/>
              </a:rPr>
              <a:t>beklentilerine </a:t>
            </a:r>
            <a:r>
              <a:rPr sz="1300" b="1" i="1" spc="-50" dirty="0">
                <a:solidFill>
                  <a:srgbClr val="313D47"/>
                </a:solidFill>
                <a:latin typeface="Verdana"/>
                <a:cs typeface="Verdana"/>
              </a:rPr>
              <a:t>uyumlu</a:t>
            </a:r>
            <a:r>
              <a:rPr sz="1300" b="1" i="1" spc="-75" dirty="0">
                <a:solidFill>
                  <a:srgbClr val="313D47"/>
                </a:solidFill>
                <a:latin typeface="Verdana"/>
                <a:cs typeface="Verdana"/>
              </a:rPr>
              <a:t> </a:t>
            </a:r>
            <a:r>
              <a:rPr sz="1300" b="1" i="1" spc="-60" dirty="0">
                <a:solidFill>
                  <a:srgbClr val="313D47"/>
                </a:solidFill>
                <a:latin typeface="Verdana"/>
                <a:cs typeface="Verdana"/>
              </a:rPr>
              <a:t>ürün</a:t>
            </a:r>
            <a:r>
              <a:rPr sz="1300" b="1" i="1" spc="-55" dirty="0">
                <a:solidFill>
                  <a:srgbClr val="313D47"/>
                </a:solidFill>
                <a:latin typeface="Verdana"/>
                <a:cs typeface="Verdana"/>
              </a:rPr>
              <a:t> </a:t>
            </a:r>
            <a:r>
              <a:rPr sz="1300" b="1" i="1" spc="-65" dirty="0">
                <a:solidFill>
                  <a:srgbClr val="313D47"/>
                </a:solidFill>
                <a:latin typeface="Verdana"/>
                <a:cs typeface="Verdana"/>
              </a:rPr>
              <a:t>ve</a:t>
            </a:r>
            <a:r>
              <a:rPr sz="1300" b="1" i="1" spc="-60" dirty="0">
                <a:solidFill>
                  <a:srgbClr val="313D47"/>
                </a:solidFill>
                <a:latin typeface="Verdana"/>
                <a:cs typeface="Verdana"/>
              </a:rPr>
              <a:t> hizmetler </a:t>
            </a:r>
            <a:r>
              <a:rPr sz="1300" b="1" i="1" spc="-30" dirty="0">
                <a:solidFill>
                  <a:srgbClr val="313D47"/>
                </a:solidFill>
                <a:latin typeface="Verdana"/>
                <a:cs typeface="Verdana"/>
              </a:rPr>
              <a:t>sunarak </a:t>
            </a:r>
            <a:r>
              <a:rPr sz="1300" b="1" i="1" spc="-50" dirty="0">
                <a:solidFill>
                  <a:srgbClr val="313D47"/>
                </a:solidFill>
                <a:latin typeface="Verdana"/>
                <a:cs typeface="Verdana"/>
              </a:rPr>
              <a:t>ayrıcalıklı</a:t>
            </a:r>
            <a:r>
              <a:rPr sz="1300" b="1" i="1" spc="-85" dirty="0">
                <a:solidFill>
                  <a:srgbClr val="313D47"/>
                </a:solidFill>
                <a:latin typeface="Verdana"/>
                <a:cs typeface="Verdana"/>
              </a:rPr>
              <a:t> </a:t>
            </a:r>
            <a:r>
              <a:rPr sz="1300" b="1" i="1" spc="-75" dirty="0">
                <a:solidFill>
                  <a:srgbClr val="313D47"/>
                </a:solidFill>
                <a:latin typeface="Verdana"/>
                <a:cs typeface="Verdana"/>
              </a:rPr>
              <a:t>bir</a:t>
            </a:r>
            <a:r>
              <a:rPr sz="1300" b="1" i="1" spc="-30" dirty="0">
                <a:solidFill>
                  <a:srgbClr val="313D47"/>
                </a:solidFill>
                <a:latin typeface="Verdana"/>
                <a:cs typeface="Verdana"/>
              </a:rPr>
              <a:t> </a:t>
            </a:r>
            <a:r>
              <a:rPr sz="1300" b="1" i="1" spc="-35" dirty="0">
                <a:solidFill>
                  <a:srgbClr val="313D47"/>
                </a:solidFill>
                <a:latin typeface="Verdana"/>
                <a:cs typeface="Verdana"/>
              </a:rPr>
              <a:t>tatil</a:t>
            </a:r>
            <a:r>
              <a:rPr sz="1300" b="1" i="1" spc="-55" dirty="0">
                <a:solidFill>
                  <a:srgbClr val="313D47"/>
                </a:solidFill>
                <a:latin typeface="Verdana"/>
                <a:cs typeface="Verdana"/>
              </a:rPr>
              <a:t> </a:t>
            </a:r>
            <a:r>
              <a:rPr sz="1300" b="1" i="1" spc="-10" dirty="0">
                <a:solidFill>
                  <a:srgbClr val="313D47"/>
                </a:solidFill>
                <a:latin typeface="Verdana"/>
                <a:cs typeface="Verdana"/>
              </a:rPr>
              <a:t>deneyimi </a:t>
            </a:r>
            <a:r>
              <a:rPr sz="1300" b="1" i="1" spc="-40" dirty="0">
                <a:solidFill>
                  <a:srgbClr val="313D47"/>
                </a:solidFill>
                <a:latin typeface="Verdana"/>
                <a:cs typeface="Verdana"/>
              </a:rPr>
              <a:t>yaşamalarını</a:t>
            </a:r>
            <a:r>
              <a:rPr sz="1300" b="1" i="1" spc="-30" dirty="0">
                <a:solidFill>
                  <a:srgbClr val="313D47"/>
                </a:solidFill>
                <a:latin typeface="Verdana"/>
                <a:cs typeface="Verdana"/>
              </a:rPr>
              <a:t> </a:t>
            </a:r>
            <a:r>
              <a:rPr sz="1300" b="1" i="1" spc="-10" dirty="0">
                <a:solidFill>
                  <a:srgbClr val="313D47"/>
                </a:solidFill>
                <a:latin typeface="Verdana"/>
                <a:cs typeface="Verdana"/>
              </a:rPr>
              <a:t>sağlamaktır.</a:t>
            </a:r>
            <a:endParaRPr sz="1300">
              <a:latin typeface="Verdana"/>
              <a:cs typeface="Verdana"/>
            </a:endParaRPr>
          </a:p>
        </p:txBody>
      </p:sp>
      <p:pic>
        <p:nvPicPr>
          <p:cNvPr id="5" name="object 5"/>
          <p:cNvPicPr/>
          <p:nvPr/>
        </p:nvPicPr>
        <p:blipFill>
          <a:blip r:embed="rId3" cstate="print"/>
          <a:stretch>
            <a:fillRect/>
          </a:stretch>
        </p:blipFill>
        <p:spPr>
          <a:xfrm>
            <a:off x="774191" y="172212"/>
            <a:ext cx="3023616" cy="2267712"/>
          </a:xfrm>
          <a:prstGeom prst="rect">
            <a:avLst/>
          </a:prstGeom>
        </p:spPr>
      </p:pic>
      <p:pic>
        <p:nvPicPr>
          <p:cNvPr id="6" name="object 6"/>
          <p:cNvPicPr/>
          <p:nvPr/>
        </p:nvPicPr>
        <p:blipFill>
          <a:blip r:embed="rId4" cstate="print"/>
          <a:stretch>
            <a:fillRect/>
          </a:stretch>
        </p:blipFill>
        <p:spPr>
          <a:xfrm>
            <a:off x="5654927" y="243840"/>
            <a:ext cx="1566268" cy="2174123"/>
          </a:xfrm>
          <a:prstGeom prst="rect">
            <a:avLst/>
          </a:prstGeom>
        </p:spPr>
      </p:pic>
      <p:pic>
        <p:nvPicPr>
          <p:cNvPr id="7" name="object 7"/>
          <p:cNvPicPr/>
          <p:nvPr/>
        </p:nvPicPr>
        <p:blipFill>
          <a:blip r:embed="rId5" cstate="print"/>
          <a:stretch>
            <a:fillRect/>
          </a:stretch>
        </p:blipFill>
        <p:spPr>
          <a:xfrm>
            <a:off x="8663940" y="4762500"/>
            <a:ext cx="426720" cy="3657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TotalTime>
  <Words>3259</Words>
  <Application>Microsoft Office PowerPoint</Application>
  <PresentationFormat>Özel</PresentationFormat>
  <Paragraphs>461</Paragraphs>
  <Slides>88</Slides>
  <Notes>0</Notes>
  <HiddenSlides>0</HiddenSlides>
  <MMClips>0</MMClips>
  <ScaleCrop>false</ScaleCrop>
  <HeadingPairs>
    <vt:vector size="4" baseType="variant">
      <vt:variant>
        <vt:lpstr>Tema</vt:lpstr>
      </vt:variant>
      <vt:variant>
        <vt:i4>1</vt:i4>
      </vt:variant>
      <vt:variant>
        <vt:lpstr>Slayt Başlıkları</vt:lpstr>
      </vt:variant>
      <vt:variant>
        <vt:i4>88</vt:i4>
      </vt:variant>
    </vt:vector>
  </HeadingPairs>
  <TitlesOfParts>
    <vt:vector size="89"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POLİTİKALAR</vt:lpstr>
      <vt:lpstr>PowerPoint Sunusu</vt:lpstr>
      <vt:lpstr>Tarafsız yaklaşım ile, hiçbir ayrım gözetmeden misafir memnuniyetini en üst düzeyde tutmak amacı ile müşterilerimize taahhüt etmiş olduğumuz şartları yerine getiririz.</vt:lpstr>
      <vt:lpstr>Çalışanlarımızı iş sağlığı ve güvenliği alanında eğitmeyi ve iyi bir iş sağlığı ve güvenliği bilincine erişmelerini sağlamak temel prensibimizdir.</vt:lpstr>
      <vt:lpstr>Yasal mevzuat ve düzenlemeler doğrultusunda Gıda Güvenliği Yönetim Sistemlerinin şartlarını hijyenik ortamda sürekli iyileştirmelerle üretim yaparak misafirlerimize ve çalışanlarımıza sağlıklı ve güvenli ürünler sunarız.</vt:lpstr>
      <vt:lpstr>PowerPoint Sunusu</vt:lpstr>
      <vt:lpstr>Enerji tüketimlerini izleyerek, tasarruf edebileceğimiz noktaları belirler, bu konuda hedefleri oluşturur ve çalışanlarımızı enerji verimliliği konusunda eğitim programları ile bilinçlendiririz. Hassasiyetlerimizi çalışanlarımızın yanısıra paydaşlarımıza da iletiriz.</vt:lpstr>
      <vt:lpstr>PowerPoint Sunusu</vt:lpstr>
      <vt:lpstr>Kültürel miraslarımıza sahip çıkarak, verilen</vt:lpstr>
      <vt:lpstr>PowerPoint Sunusu</vt:lpstr>
      <vt:lpstr>Cinsiyet, dil, ırk, yaş, fiziksel-psikolojik özel durumlar, sosyo-ekonomik durum, eğitim durumu, cinsel tercih, etnik köken, dini inanç, maluliyet, savunmasız gruplar vb. gibi konulardan doğan ayrımcılığa karşıyız.</vt:lpstr>
      <vt:lpstr>PowerPoint Sunusu</vt:lpstr>
      <vt:lpstr>PowerPoint Sunusu</vt:lpstr>
      <vt:lpstr>PowerPoint Sunusu</vt:lpstr>
      <vt:lpstr>PowerPoint Sunusu</vt:lpstr>
      <vt:lpstr>DEĞERLERİMİZ</vt:lpstr>
      <vt:lpstr>DEĞERLERİMİZ</vt:lpstr>
      <vt:lpstr>DEĞERLERİMİZ</vt:lpstr>
      <vt:lpstr>Çalışma Saatleri</vt:lpstr>
      <vt:lpstr>Yasal Yükümlülükler</vt:lpstr>
      <vt:lpstr>Yasal Yükümlülükler</vt:lpstr>
      <vt:lpstr>Yasal Yükümlülükler</vt:lpstr>
      <vt:lpstr>Yasal Yükümlülükler</vt:lpstr>
      <vt:lpstr>SÜRDÜRÜLEBİLİRLİK</vt:lpstr>
      <vt:lpstr>ÇEVRE</vt:lpstr>
      <vt:lpstr>ÇEVREYE DUYARLILIK</vt:lpstr>
      <vt:lpstr>Sabahları aydınlatmaları açanlar</vt:lpstr>
      <vt:lpstr>PowerPoint Sunusu</vt:lpstr>
      <vt:lpstr>PowerPoint Sunusu</vt:lpstr>
      <vt:lpstr>Su Tüketimine Dikkat Edelim !</vt:lpstr>
      <vt:lpstr>Enerji Tasarrufuna Dikkat Edelim !</vt:lpstr>
      <vt:lpstr>Karbon Ayak İzi</vt:lpstr>
      <vt:lpstr>Karbon Ayak İzi Azaltılması İçin Destek Olmanızı İstiyoruz</vt:lpstr>
      <vt:lpstr>Toplu Taşıma</vt:lpstr>
      <vt:lpstr>PowerPoint Sunusu</vt:lpstr>
      <vt:lpstr>CİNSİYETE DAYALI İŞBÖLÜMÜ VE CİNSİYET EŞİTSİZLİĞİ</vt:lpstr>
      <vt:lpstr>ÇOCUK VE SAVUNMASIZ GRUPLARA YÖNELİK İHMAL VE İSTİSMAR</vt:lpstr>
      <vt:lpstr>Şiddet Mağdurlarının Başvurabileceği Kurumlar</vt:lpstr>
      <vt:lpstr>İnsanlar Arasında Sosyal Eşitlik !</vt:lpstr>
      <vt:lpstr>Misafir Çocuklarına Dokunmayın!</vt:lpstr>
      <vt:lpstr>Yerel Halk ve Tedarikçilerden Seçim Yapalım !</vt:lpstr>
      <vt:lpstr>Atıkları Doğru Ayrıştıralım !</vt:lpstr>
      <vt:lpstr>Pil AtIklarImIz</vt:lpstr>
      <vt:lpstr>Gıda İsrafını Önleyelim!</vt:lpstr>
      <vt:lpstr>AMBALAJ ATIKLARI NELERDİR?</vt:lpstr>
      <vt:lpstr>PowerPoint Sunusu</vt:lpstr>
      <vt:lpstr>AtIklarImIzI doğru ayrIştIralIm!</vt:lpstr>
      <vt:lpstr>SOSYAL, KÜLTÜREL</vt:lpstr>
      <vt:lpstr>İŞ SAĞLIĞI VE GÜVENLİĞİ</vt:lpstr>
      <vt:lpstr>Genel İSG KurallarI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Makine, el aleti, kesici delici alet, araç ve gereci kullanımı bittikten sonra ortada bırakmayın,  sağlam  olduğundan  emin olarak uygun yere kaldırın.</vt:lpstr>
      <vt:lpstr>PowerPoint Sunusu</vt:lpstr>
      <vt:lpstr>PowerPoint Sunusu</vt:lpstr>
      <vt:lpstr>PowerPoint Sunusu</vt:lpstr>
      <vt:lpstr>PowerPoint Sunusu</vt:lpstr>
      <vt:lpstr>PowerPoint Sunusu</vt:lpstr>
      <vt:lpstr>PowerPoint Sunusu</vt:lpstr>
      <vt:lpstr>KVKK</vt:lpstr>
      <vt:lpstr>KURALLAR</vt:lpstr>
      <vt:lpstr>SİZLERDEN BEKLENTİLERİMİZ;</vt:lpstr>
      <vt:lpstr>HİJYEN VE SANİTASYON</vt:lpstr>
      <vt:lpstr>Ellerimizi Ne Zaman Yıkamalıyız?</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Business Plan</dc:title>
  <dc:creator>Anıl Turan Yaşar</dc:creator>
  <cp:lastModifiedBy>HP</cp:lastModifiedBy>
  <cp:revision>33</cp:revision>
  <dcterms:created xsi:type="dcterms:W3CDTF">2024-12-26T09:30:27Z</dcterms:created>
  <dcterms:modified xsi:type="dcterms:W3CDTF">2025-05-21T07:34:59Z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2023-12-15T00:00:00Z</vt:filetime>
  </property>
  <property fmtid="{D5CDD505-2E9C-101B-9397-08002B2CF9AE}" pid="3" name="Creator">
    <vt:lpwstr>Microsoft® PowerPoint® Microsoft 365 için</vt:lpwstr>
  </property>
  <property fmtid="{D5CDD505-2E9C-101B-9397-08002B2CF9AE}" pid="4" name="LastSaved">
    <vt:filetime>2024-12-26T00:00:00Z</vt:filetime>
  </property>
  <property fmtid="{D5CDD505-2E9C-101B-9397-08002B2CF9AE}" pid="5" name="Producer">
    <vt:lpwstr>3-Heights™ PDF Optimization Shell 6.3.1.5 (http://www.pdf-tools.com)</vt:lpwstr>
  </property>
</Properties>
</file>